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revisionInfo.xml" ContentType="application/vnd.ms-powerpoint.revisioninfo+xml"/>
  <Override PartName="/docProps/app.xml" ContentType="application/vnd.openxmlformats-officedocument.extended-properties+xml"/>
  <Override PartName="/ppt/changesInfos/changesInfo1.xml" ContentType="application/vnd.ms-powerpoint.changesinfo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  <p:sldMasterId id="2147483698" r:id="rId2"/>
    <p:sldMasterId id="2147483669" r:id="rId3"/>
    <p:sldMasterId id="2147483683" r:id="rId4"/>
    <p:sldMasterId id="2147483690" r:id="rId5"/>
    <p:sldMasterId id="2147483675" r:id="rId6"/>
    <p:sldMasterId id="2147483706" r:id="rId7"/>
    <p:sldMasterId id="2147483709" r:id="rId8"/>
    <p:sldMasterId id="2147483718" r:id="rId9"/>
  </p:sldMasterIdLst>
  <p:notesMasterIdLst>
    <p:notesMasterId r:id="rId27"/>
  </p:notesMasterIdLst>
  <p:handoutMasterIdLst>
    <p:handoutMasterId r:id="rId28"/>
  </p:handoutMasterIdLst>
  <p:sldIdLst>
    <p:sldId id="259" r:id="rId10"/>
    <p:sldId id="650" r:id="rId11"/>
    <p:sldId id="639" r:id="rId12"/>
    <p:sldId id="641" r:id="rId13"/>
    <p:sldId id="642" r:id="rId14"/>
    <p:sldId id="643" r:id="rId15"/>
    <p:sldId id="644" r:id="rId16"/>
    <p:sldId id="645" r:id="rId17"/>
    <p:sldId id="654" r:id="rId18"/>
    <p:sldId id="655" r:id="rId19"/>
    <p:sldId id="656" r:id="rId20"/>
    <p:sldId id="657" r:id="rId21"/>
    <p:sldId id="658" r:id="rId22"/>
    <p:sldId id="659" r:id="rId23"/>
    <p:sldId id="652" r:id="rId24"/>
    <p:sldId id="660" r:id="rId25"/>
    <p:sldId id="653" r:id="rId26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공통" id="{5B1200B8-F7DF-4FE4-BC1D-623EF86FFB23}">
          <p14:sldIdLst>
            <p14:sldId id="259"/>
          </p14:sldIdLst>
        </p14:section>
        <p14:section name="인트로" id="{01ED1826-7C39-4AC8-9429-0E57A253D640}">
          <p14:sldIdLst>
            <p14:sldId id="650"/>
          </p14:sldIdLst>
        </p14:section>
        <p14:section name="놀이 방법(교사)" id="{716D1514-0B0C-4F62-9EA7-BCB931A421FD}">
          <p14:sldIdLst>
            <p14:sldId id="639"/>
            <p14:sldId id="641"/>
            <p14:sldId id="642"/>
            <p14:sldId id="643"/>
            <p14:sldId id="644"/>
            <p14:sldId id="645"/>
          </p14:sldIdLst>
        </p14:section>
        <p14:section name="놀이 방법(학생)" id="{A72602E1-0D2F-49AF-A719-6610A1915B66}">
          <p14:sldIdLst>
            <p14:sldId id="654"/>
            <p14:sldId id="655"/>
            <p14:sldId id="656"/>
            <p14:sldId id="657"/>
            <p14:sldId id="658"/>
            <p14:sldId id="659"/>
          </p14:sldIdLst>
        </p14:section>
        <p14:section name="놀이 활동(교사)" id="{98FAA162-5E09-49F3-8977-91307988C0B0}">
          <p14:sldIdLst>
            <p14:sldId id="652"/>
          </p14:sldIdLst>
        </p14:section>
        <p14:section name="놀이 활동(학생)" id="{DA3F6779-D5A6-431E-892F-2274026F38C8}">
          <p14:sldIdLst>
            <p14:sldId id="660"/>
          </p14:sldIdLst>
        </p14:section>
        <p14:section name="놀이 활동(참고)" id="{50C09614-0BBD-45BB-8560-24FEC7566EBF}">
          <p14:sldIdLst>
            <p14:sldId id="65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6DF4"/>
    <a:srgbClr val="1454B8"/>
    <a:srgbClr val="000000"/>
    <a:srgbClr val="404040"/>
    <a:srgbClr val="0000FF"/>
    <a:srgbClr val="00B050"/>
    <a:srgbClr val="FF00FF"/>
    <a:srgbClr val="938DC5"/>
    <a:srgbClr val="FFFBEA"/>
    <a:srgbClr val="F690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B7D305-16E6-486F-8635-3068D33C0291}" v="13" dt="2025-03-08T05:18:44.386"/>
    <p1510:client id="{C0E8E058-80D9-430D-B81D-363DC68B3131}" v="7813" dt="2025-03-08T08:17:32.754"/>
    <p1510:client id="{FBE18779-9785-4506-A7F8-BB66227D3D95}" v="3030" dt="2025-03-08T05:14:35.0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0" d="100"/>
          <a:sy n="140" d="100"/>
        </p:scale>
        <p:origin x="55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21" Type="http://schemas.openxmlformats.org/officeDocument/2006/relationships/slide" Target="slides/slide12.xml"/><Relationship Id="rId34" Type="http://schemas.microsoft.com/office/2015/10/relationships/revisionInfo" Target="revisionInfo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tableStyles" Target="tableStyles.xml"/><Relationship Id="rId37" Type="http://schemas.openxmlformats.org/officeDocument/2006/relationships/customXml" Target="../customXml/item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handoutMaster" Target="handoutMasters/handoutMaster1.xml"/><Relationship Id="rId36" Type="http://schemas.openxmlformats.org/officeDocument/2006/relationships/customXml" Target="../customXml/item2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35" Type="http://schemas.openxmlformats.org/officeDocument/2006/relationships/customXml" Target="../customXml/item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u InSun" userId="4f1b3529f5a42cd1" providerId="Windows Live" clId="Web-{089A4E51-DB4E-41FD-B430-6B4AACF798CF}"/>
    <pc:docChg chg="modSld">
      <pc:chgData name="Ryu InSun" userId="4f1b3529f5a42cd1" providerId="Windows Live" clId="Web-{089A4E51-DB4E-41FD-B430-6B4AACF798CF}" dt="2025-03-06T05:15:49.174" v="6" actId="20577"/>
      <pc:docMkLst>
        <pc:docMk/>
      </pc:docMkLst>
      <pc:sldChg chg="modSp">
        <pc:chgData name="Ryu InSun" userId="4f1b3529f5a42cd1" providerId="Windows Live" clId="Web-{089A4E51-DB4E-41FD-B430-6B4AACF798CF}" dt="2025-03-06T05:15:24.861" v="2" actId="20577"/>
        <pc:sldMkLst>
          <pc:docMk/>
          <pc:sldMk cId="2274658825" sldId="432"/>
        </pc:sldMkLst>
        <pc:spChg chg="mod">
          <ac:chgData name="Ryu InSun" userId="4f1b3529f5a42cd1" providerId="Windows Live" clId="Web-{089A4E51-DB4E-41FD-B430-6B4AACF798CF}" dt="2025-03-06T05:15:24.861" v="2" actId="20577"/>
          <ac:spMkLst>
            <pc:docMk/>
            <pc:sldMk cId="2274658825" sldId="432"/>
            <ac:spMk id="31" creationId="{96380BB5-D885-4A16-8E7F-AEC7A60E22CF}"/>
          </ac:spMkLst>
        </pc:spChg>
      </pc:sldChg>
      <pc:sldChg chg="modSp">
        <pc:chgData name="Ryu InSun" userId="4f1b3529f5a42cd1" providerId="Windows Live" clId="Web-{089A4E51-DB4E-41FD-B430-6B4AACF798CF}" dt="2025-03-06T05:15:35.861" v="4" actId="20577"/>
        <pc:sldMkLst>
          <pc:docMk/>
          <pc:sldMk cId="3430865842" sldId="647"/>
        </pc:sldMkLst>
        <pc:spChg chg="mod">
          <ac:chgData name="Ryu InSun" userId="4f1b3529f5a42cd1" providerId="Windows Live" clId="Web-{089A4E51-DB4E-41FD-B430-6B4AACF798CF}" dt="2025-03-06T05:15:35.861" v="4" actId="20577"/>
          <ac:spMkLst>
            <pc:docMk/>
            <pc:sldMk cId="3430865842" sldId="647"/>
            <ac:spMk id="27" creationId="{C20BF456-BE6B-41B3-9593-218F91E17E06}"/>
          </ac:spMkLst>
        </pc:spChg>
      </pc:sldChg>
      <pc:sldChg chg="modSp">
        <pc:chgData name="Ryu InSun" userId="4f1b3529f5a42cd1" providerId="Windows Live" clId="Web-{089A4E51-DB4E-41FD-B430-6B4AACF798CF}" dt="2025-03-06T05:15:49.174" v="6" actId="20577"/>
        <pc:sldMkLst>
          <pc:docMk/>
          <pc:sldMk cId="3830867932" sldId="648"/>
        </pc:sldMkLst>
        <pc:spChg chg="mod">
          <ac:chgData name="Ryu InSun" userId="4f1b3529f5a42cd1" providerId="Windows Live" clId="Web-{089A4E51-DB4E-41FD-B430-6B4AACF798CF}" dt="2025-03-06T05:15:49.174" v="6" actId="20577"/>
          <ac:spMkLst>
            <pc:docMk/>
            <pc:sldMk cId="3830867932" sldId="648"/>
            <ac:spMk id="21" creationId="{7985A2AC-B8CD-40F7-FAF5-54473D1E8B41}"/>
          </ac:spMkLst>
        </pc:spChg>
      </pc:sldChg>
    </pc:docChg>
  </pc:docChgLst>
  <pc:docChgLst>
    <pc:chgData name="Ryu InSun" userId="4f1b3529f5a42cd1" providerId="Windows Live" clId="Web-{6B60B9FC-7EF3-463C-A4B9-7BFFAA3AEDAA}"/>
    <pc:docChg chg="modSld">
      <pc:chgData name="Ryu InSun" userId="4f1b3529f5a42cd1" providerId="Windows Live" clId="Web-{6B60B9FC-7EF3-463C-A4B9-7BFFAA3AEDAA}" dt="2025-03-06T04:58:39.618" v="7" actId="20577"/>
      <pc:docMkLst>
        <pc:docMk/>
      </pc:docMkLst>
      <pc:sldChg chg="addSp modSp">
        <pc:chgData name="Ryu InSun" userId="4f1b3529f5a42cd1" providerId="Windows Live" clId="Web-{6B60B9FC-7EF3-463C-A4B9-7BFFAA3AEDAA}" dt="2025-03-06T04:58:39.618" v="7" actId="20577"/>
        <pc:sldMkLst>
          <pc:docMk/>
          <pc:sldMk cId="3830867932" sldId="648"/>
        </pc:sldMkLst>
        <pc:spChg chg="add mod">
          <ac:chgData name="Ryu InSun" userId="4f1b3529f5a42cd1" providerId="Windows Live" clId="Web-{6B60B9FC-7EF3-463C-A4B9-7BFFAA3AEDAA}" dt="2025-03-06T04:58:39.618" v="7" actId="20577"/>
          <ac:spMkLst>
            <pc:docMk/>
            <pc:sldMk cId="3830867932" sldId="648"/>
            <ac:spMk id="21" creationId="{7985A2AC-B8CD-40F7-FAF5-54473D1E8B41}"/>
          </ac:spMkLst>
        </pc:spChg>
      </pc:sldChg>
    </pc:docChg>
  </pc:docChgLst>
  <pc:docChgLst>
    <pc:chgData name="Ryu InSun" userId="4f1b3529f5a42cd1" providerId="Windows Live" clId="Web-{FBE18779-9785-4506-A7F8-BB66227D3D95}"/>
    <pc:docChg chg="addSld delSld modSld sldOrd addSection delSection modSection">
      <pc:chgData name="Ryu InSun" userId="4f1b3529f5a42cd1" providerId="Windows Live" clId="Web-{FBE18779-9785-4506-A7F8-BB66227D3D95}" dt="2025-03-08T05:14:35.025" v="2782" actId="20577"/>
      <pc:docMkLst>
        <pc:docMk/>
      </pc:docMkLst>
      <pc:sldChg chg="modSp add del">
        <pc:chgData name="Ryu InSun" userId="4f1b3529f5a42cd1" providerId="Windows Live" clId="Web-{FBE18779-9785-4506-A7F8-BB66227D3D95}" dt="2025-03-08T04:33:39.854" v="1118"/>
        <pc:sldMkLst>
          <pc:docMk/>
          <pc:sldMk cId="1491754241" sldId="638"/>
        </pc:sldMkLst>
        <pc:spChg chg="mod">
          <ac:chgData name="Ryu InSun" userId="4f1b3529f5a42cd1" providerId="Windows Live" clId="Web-{FBE18779-9785-4506-A7F8-BB66227D3D95}" dt="2025-03-08T04:22:02.978" v="578" actId="20577"/>
          <ac:spMkLst>
            <pc:docMk/>
            <pc:sldMk cId="1491754241" sldId="638"/>
            <ac:spMk id="23" creationId="{CA6F1A47-D0FE-4FBD-9F36-C76B6C0030BA}"/>
          </ac:spMkLst>
        </pc:spChg>
        <pc:spChg chg="mod">
          <ac:chgData name="Ryu InSun" userId="4f1b3529f5a42cd1" providerId="Windows Live" clId="Web-{FBE18779-9785-4506-A7F8-BB66227D3D95}" dt="2025-03-08T04:21:36.212" v="563" actId="20577"/>
          <ac:spMkLst>
            <pc:docMk/>
            <pc:sldMk cId="1491754241" sldId="638"/>
            <ac:spMk id="46" creationId="{CE008B11-9DC8-4586-A62B-CE53B6B17A4A}"/>
          </ac:spMkLst>
        </pc:spChg>
      </pc:sldChg>
      <pc:sldChg chg="add">
        <pc:chgData name="Ryu InSun" userId="4f1b3529f5a42cd1" providerId="Windows Live" clId="Web-{FBE18779-9785-4506-A7F8-BB66227D3D95}" dt="2025-03-08T04:08:06.575" v="3"/>
        <pc:sldMkLst>
          <pc:docMk/>
          <pc:sldMk cId="4202797635" sldId="650"/>
        </pc:sldMkLst>
      </pc:sldChg>
      <pc:sldChg chg="addSp delSp modSp add">
        <pc:chgData name="Ryu InSun" userId="4f1b3529f5a42cd1" providerId="Windows Live" clId="Web-{FBE18779-9785-4506-A7F8-BB66227D3D95}" dt="2025-03-08T05:12:58.866" v="2779"/>
        <pc:sldMkLst>
          <pc:docMk/>
          <pc:sldMk cId="3573767718" sldId="652"/>
        </pc:sldMkLst>
        <pc:spChg chg="add del mod">
          <ac:chgData name="Ryu InSun" userId="4f1b3529f5a42cd1" providerId="Windows Live" clId="Web-{FBE18779-9785-4506-A7F8-BB66227D3D95}" dt="2025-03-08T04:35:43.420" v="1170"/>
          <ac:spMkLst>
            <pc:docMk/>
            <pc:sldMk cId="3573767718" sldId="652"/>
            <ac:spMk id="7" creationId="{4CD679DA-526F-C1CF-9601-ADE93D999945}"/>
          </ac:spMkLst>
        </pc:spChg>
        <pc:spChg chg="add mod">
          <ac:chgData name="Ryu InSun" userId="4f1b3529f5a42cd1" providerId="Windows Live" clId="Web-{FBE18779-9785-4506-A7F8-BB66227D3D95}" dt="2025-03-08T04:42:27.418" v="1503" actId="20577"/>
          <ac:spMkLst>
            <pc:docMk/>
            <pc:sldMk cId="3573767718" sldId="652"/>
            <ac:spMk id="8" creationId="{BCAC23B6-81DB-62D7-F08A-878D1ECC1424}"/>
          </ac:spMkLst>
        </pc:spChg>
        <pc:spChg chg="add mod">
          <ac:chgData name="Ryu InSun" userId="4f1b3529f5a42cd1" providerId="Windows Live" clId="Web-{FBE18779-9785-4506-A7F8-BB66227D3D95}" dt="2025-03-08T04:39:56.241" v="1417" actId="20577"/>
          <ac:spMkLst>
            <pc:docMk/>
            <pc:sldMk cId="3573767718" sldId="652"/>
            <ac:spMk id="9" creationId="{02D38888-F3A8-0A5D-67E0-62542A9F5351}"/>
          </ac:spMkLst>
        </pc:spChg>
        <pc:spChg chg="add mod">
          <ac:chgData name="Ryu InSun" userId="4f1b3529f5a42cd1" providerId="Windows Live" clId="Web-{FBE18779-9785-4506-A7F8-BB66227D3D95}" dt="2025-03-08T04:40:03.491" v="1421" actId="20577"/>
          <ac:spMkLst>
            <pc:docMk/>
            <pc:sldMk cId="3573767718" sldId="652"/>
            <ac:spMk id="10" creationId="{68A26622-142B-BD0B-2AC6-B7704620EAA2}"/>
          </ac:spMkLst>
        </pc:spChg>
        <pc:graphicFrameChg chg="mod modGraphic">
          <ac:chgData name="Ryu InSun" userId="4f1b3529f5a42cd1" providerId="Windows Live" clId="Web-{FBE18779-9785-4506-A7F8-BB66227D3D95}" dt="2025-03-08T05:12:58.866" v="2779"/>
          <ac:graphicFrameMkLst>
            <pc:docMk/>
            <pc:sldMk cId="3573767718" sldId="652"/>
            <ac:graphicFrameMk id="50" creationId="{325D04D4-BEA9-47DE-B71A-CDFD9DA8AACF}"/>
          </ac:graphicFrameMkLst>
        </pc:graphicFrameChg>
      </pc:sldChg>
      <pc:sldChg chg="modSp add mod modClrScheme chgLayout">
        <pc:chgData name="Ryu InSun" userId="4f1b3529f5a42cd1" providerId="Windows Live" clId="Web-{FBE18779-9785-4506-A7F8-BB66227D3D95}" dt="2025-03-08T04:09:08.796" v="10"/>
        <pc:sldMkLst>
          <pc:docMk/>
          <pc:sldMk cId="1806855569" sldId="653"/>
        </pc:sldMkLst>
        <pc:spChg chg="mod ord">
          <ac:chgData name="Ryu InSun" userId="4f1b3529f5a42cd1" providerId="Windows Live" clId="Web-{FBE18779-9785-4506-A7F8-BB66227D3D95}" dt="2025-03-08T04:09:08.796" v="10"/>
          <ac:spMkLst>
            <pc:docMk/>
            <pc:sldMk cId="1806855569" sldId="653"/>
            <ac:spMk id="6" creationId="{01F77865-56BE-405B-857D-9BC46F6E4EE7}"/>
          </ac:spMkLst>
        </pc:spChg>
      </pc:sldChg>
      <pc:sldChg chg="addSp delSp modSp new mod modClrScheme chgLayout">
        <pc:chgData name="Ryu InSun" userId="4f1b3529f5a42cd1" providerId="Windows Live" clId="Web-{FBE18779-9785-4506-A7F8-BB66227D3D95}" dt="2025-03-08T04:14:36.728" v="518"/>
        <pc:sldMkLst>
          <pc:docMk/>
          <pc:sldMk cId="3963277466" sldId="654"/>
        </pc:sldMkLst>
        <pc:spChg chg="mod ord">
          <ac:chgData name="Ryu InSun" userId="4f1b3529f5a42cd1" providerId="Windows Live" clId="Web-{FBE18779-9785-4506-A7F8-BB66227D3D95}" dt="2025-03-08T04:10:25.767" v="12"/>
          <ac:spMkLst>
            <pc:docMk/>
            <pc:sldMk cId="3963277466" sldId="654"/>
            <ac:spMk id="2" creationId="{E4C6CAD5-A374-2497-DDD7-FF1D7AB2BEFD}"/>
          </ac:spMkLst>
        </pc:spChg>
        <pc:spChg chg="del">
          <ac:chgData name="Ryu InSun" userId="4f1b3529f5a42cd1" providerId="Windows Live" clId="Web-{FBE18779-9785-4506-A7F8-BB66227D3D95}" dt="2025-03-08T04:10:25.767" v="12"/>
          <ac:spMkLst>
            <pc:docMk/>
            <pc:sldMk cId="3963277466" sldId="654"/>
            <ac:spMk id="3" creationId="{B7D05468-474E-9361-6C53-E95D7754E79C}"/>
          </ac:spMkLst>
        </pc:spChg>
        <pc:spChg chg="del">
          <ac:chgData name="Ryu InSun" userId="4f1b3529f5a42cd1" providerId="Windows Live" clId="Web-{FBE18779-9785-4506-A7F8-BB66227D3D95}" dt="2025-03-08T04:10:25.767" v="12"/>
          <ac:spMkLst>
            <pc:docMk/>
            <pc:sldMk cId="3963277466" sldId="654"/>
            <ac:spMk id="4" creationId="{2BA2D66F-943B-C34A-88BD-51CF09681299}"/>
          </ac:spMkLst>
        </pc:spChg>
        <pc:spChg chg="del">
          <ac:chgData name="Ryu InSun" userId="4f1b3529f5a42cd1" providerId="Windows Live" clId="Web-{FBE18779-9785-4506-A7F8-BB66227D3D95}" dt="2025-03-08T04:10:25.767" v="12"/>
          <ac:spMkLst>
            <pc:docMk/>
            <pc:sldMk cId="3963277466" sldId="654"/>
            <ac:spMk id="5" creationId="{B31E4A40-83A1-CAFA-C64E-AA8E94637FD3}"/>
          </ac:spMkLst>
        </pc:spChg>
        <pc:spChg chg="add del mod">
          <ac:chgData name="Ryu InSun" userId="4f1b3529f5a42cd1" providerId="Windows Live" clId="Web-{FBE18779-9785-4506-A7F8-BB66227D3D95}" dt="2025-03-08T04:10:52.549" v="16"/>
          <ac:spMkLst>
            <pc:docMk/>
            <pc:sldMk cId="3963277466" sldId="654"/>
            <ac:spMk id="8" creationId="{857EEFB9-1A97-AF0B-F13A-00E24401801C}"/>
          </ac:spMkLst>
        </pc:spChg>
        <pc:graphicFrameChg chg="add del mod modGraphic">
          <ac:chgData name="Ryu InSun" userId="4f1b3529f5a42cd1" providerId="Windows Live" clId="Web-{FBE18779-9785-4506-A7F8-BB66227D3D95}" dt="2025-03-08T04:14:36.728" v="518"/>
          <ac:graphicFrameMkLst>
            <pc:docMk/>
            <pc:sldMk cId="3963277466" sldId="654"/>
            <ac:graphicFrameMk id="7" creationId="{025CC7C3-39A0-6A29-F971-AE78C72909FD}"/>
          </ac:graphicFrameMkLst>
        </pc:graphicFrameChg>
        <pc:graphicFrameChg chg="add del mod modGraphic">
          <ac:chgData name="Ryu InSun" userId="4f1b3529f5a42cd1" providerId="Windows Live" clId="Web-{FBE18779-9785-4506-A7F8-BB66227D3D95}" dt="2025-03-08T04:14:27.806" v="517"/>
          <ac:graphicFrameMkLst>
            <pc:docMk/>
            <pc:sldMk cId="3963277466" sldId="654"/>
            <ac:graphicFrameMk id="9" creationId="{6CA506B6-31B2-48AD-2B0F-06734DC324F6}"/>
          </ac:graphicFrameMkLst>
        </pc:graphicFrameChg>
      </pc:sldChg>
      <pc:sldChg chg="addSp delSp modSp add ord replId">
        <pc:chgData name="Ryu InSun" userId="4f1b3529f5a42cd1" providerId="Windows Live" clId="Web-{FBE18779-9785-4506-A7F8-BB66227D3D95}" dt="2025-03-08T04:31:48.205" v="1117"/>
        <pc:sldMkLst>
          <pc:docMk/>
          <pc:sldMk cId="1191744303" sldId="655"/>
        </pc:sldMkLst>
        <pc:spChg chg="del">
          <ac:chgData name="Ryu InSun" userId="4f1b3529f5a42cd1" providerId="Windows Live" clId="Web-{FBE18779-9785-4506-A7F8-BB66227D3D95}" dt="2025-03-08T04:26:57.177" v="581"/>
          <ac:spMkLst>
            <pc:docMk/>
            <pc:sldMk cId="1191744303" sldId="655"/>
            <ac:spMk id="8" creationId="{C7AEEE0E-C1AD-043E-F55F-15A0AF824E61}"/>
          </ac:spMkLst>
        </pc:spChg>
        <pc:graphicFrameChg chg="add mod modGraphic">
          <ac:chgData name="Ryu InSun" userId="4f1b3529f5a42cd1" providerId="Windows Live" clId="Web-{FBE18779-9785-4506-A7F8-BB66227D3D95}" dt="2025-03-08T04:31:23.752" v="1103"/>
          <ac:graphicFrameMkLst>
            <pc:docMk/>
            <pc:sldMk cId="1191744303" sldId="655"/>
            <ac:graphicFrameMk id="3" creationId="{F19178A2-A41E-AB17-8538-58475246EA18}"/>
          </ac:graphicFrameMkLst>
        </pc:graphicFrameChg>
        <pc:graphicFrameChg chg="add mod modGraphic">
          <ac:chgData name="Ryu InSun" userId="4f1b3529f5a42cd1" providerId="Windows Live" clId="Web-{FBE18779-9785-4506-A7F8-BB66227D3D95}" dt="2025-03-08T04:31:46.877" v="1116"/>
          <ac:graphicFrameMkLst>
            <pc:docMk/>
            <pc:sldMk cId="1191744303" sldId="655"/>
            <ac:graphicFrameMk id="4" creationId="{49843538-22FA-9EB0-E8D9-E6F33D1463F2}"/>
          </ac:graphicFrameMkLst>
        </pc:graphicFrameChg>
        <pc:picChg chg="del">
          <ac:chgData name="Ryu InSun" userId="4f1b3529f5a42cd1" providerId="Windows Live" clId="Web-{FBE18779-9785-4506-A7F8-BB66227D3D95}" dt="2025-03-08T04:26:57.177" v="582"/>
          <ac:picMkLst>
            <pc:docMk/>
            <pc:sldMk cId="1191744303" sldId="655"/>
            <ac:picMk id="7" creationId="{4662539F-AAE0-2D37-8C6C-FA20A1782F3E}"/>
          </ac:picMkLst>
        </pc:picChg>
      </pc:sldChg>
      <pc:sldChg chg="addSp delSp modSp add replId">
        <pc:chgData name="Ryu InSun" userId="4f1b3529f5a42cd1" providerId="Windows Live" clId="Web-{FBE18779-9785-4506-A7F8-BB66227D3D95}" dt="2025-03-08T05:14:35.025" v="2782" actId="20577"/>
        <pc:sldMkLst>
          <pc:docMk/>
          <pc:sldMk cId="3126347913" sldId="656"/>
        </pc:sldMkLst>
        <pc:spChg chg="add mod">
          <ac:chgData name="Ryu InSun" userId="4f1b3529f5a42cd1" providerId="Windows Live" clId="Web-{FBE18779-9785-4506-A7F8-BB66227D3D95}" dt="2025-03-08T05:10:33.220" v="2675" actId="14100"/>
          <ac:spMkLst>
            <pc:docMk/>
            <pc:sldMk cId="3126347913" sldId="656"/>
            <ac:spMk id="7" creationId="{EBA5A79D-A6F7-E7FF-C032-2422E45C6ABF}"/>
          </ac:spMkLst>
        </pc:spChg>
        <pc:spChg chg="add mod">
          <ac:chgData name="Ryu InSun" userId="4f1b3529f5a42cd1" providerId="Windows Live" clId="Web-{FBE18779-9785-4506-A7F8-BB66227D3D95}" dt="2025-03-08T05:04:43.522" v="2113" actId="20577"/>
          <ac:spMkLst>
            <pc:docMk/>
            <pc:sldMk cId="3126347913" sldId="656"/>
            <ac:spMk id="8" creationId="{7AF3E363-BA69-217C-C7CA-9BED191CEC1C}"/>
          </ac:spMkLst>
        </pc:spChg>
        <pc:spChg chg="add mod">
          <ac:chgData name="Ryu InSun" userId="4f1b3529f5a42cd1" providerId="Windows Live" clId="Web-{FBE18779-9785-4506-A7F8-BB66227D3D95}" dt="2025-03-08T05:02:24.564" v="2032" actId="1076"/>
          <ac:spMkLst>
            <pc:docMk/>
            <pc:sldMk cId="3126347913" sldId="656"/>
            <ac:spMk id="9" creationId="{28C677A5-68D9-45EB-1406-9FDE33B89F4A}"/>
          </ac:spMkLst>
        </pc:spChg>
        <pc:spChg chg="add mod">
          <ac:chgData name="Ryu InSun" userId="4f1b3529f5a42cd1" providerId="Windows Live" clId="Web-{FBE18779-9785-4506-A7F8-BB66227D3D95}" dt="2025-03-08T05:04:45.084" v="2115" actId="20577"/>
          <ac:spMkLst>
            <pc:docMk/>
            <pc:sldMk cId="3126347913" sldId="656"/>
            <ac:spMk id="10" creationId="{4EF69AFC-26C2-5A58-8EB1-A3B139150C62}"/>
          </ac:spMkLst>
        </pc:spChg>
        <pc:spChg chg="add mod">
          <ac:chgData name="Ryu InSun" userId="4f1b3529f5a42cd1" providerId="Windows Live" clId="Web-{FBE18779-9785-4506-A7F8-BB66227D3D95}" dt="2025-03-08T05:02:24.705" v="2034" actId="1076"/>
          <ac:spMkLst>
            <pc:docMk/>
            <pc:sldMk cId="3126347913" sldId="656"/>
            <ac:spMk id="11" creationId="{E8FA2C4D-C85C-0737-886B-F8B051858EFA}"/>
          </ac:spMkLst>
        </pc:spChg>
        <pc:spChg chg="add del mod">
          <ac:chgData name="Ryu InSun" userId="4f1b3529f5a42cd1" providerId="Windows Live" clId="Web-{FBE18779-9785-4506-A7F8-BB66227D3D95}" dt="2025-03-08T04:50:52.805" v="1711"/>
          <ac:spMkLst>
            <pc:docMk/>
            <pc:sldMk cId="3126347913" sldId="656"/>
            <ac:spMk id="12" creationId="{996F2129-18A7-EE5B-C030-91C19F2B3FC5}"/>
          </ac:spMkLst>
        </pc:spChg>
        <pc:spChg chg="add mod">
          <ac:chgData name="Ryu InSun" userId="4f1b3529f5a42cd1" providerId="Windows Live" clId="Web-{FBE18779-9785-4506-A7F8-BB66227D3D95}" dt="2025-03-08T05:04:49.381" v="2117" actId="20577"/>
          <ac:spMkLst>
            <pc:docMk/>
            <pc:sldMk cId="3126347913" sldId="656"/>
            <ac:spMk id="13" creationId="{8FB477A7-8302-9DD6-C73A-A53E84123DA2}"/>
          </ac:spMkLst>
        </pc:spChg>
        <pc:spChg chg="add mod">
          <ac:chgData name="Ryu InSun" userId="4f1b3529f5a42cd1" providerId="Windows Live" clId="Web-{FBE18779-9785-4506-A7F8-BB66227D3D95}" dt="2025-03-08T05:02:24.846" v="2036" actId="1076"/>
          <ac:spMkLst>
            <pc:docMk/>
            <pc:sldMk cId="3126347913" sldId="656"/>
            <ac:spMk id="14" creationId="{5CF10472-243A-2C26-0070-4DD7457545B4}"/>
          </ac:spMkLst>
        </pc:spChg>
        <pc:spChg chg="add mod">
          <ac:chgData name="Ryu InSun" userId="4f1b3529f5a42cd1" providerId="Windows Live" clId="Web-{FBE18779-9785-4506-A7F8-BB66227D3D95}" dt="2025-03-08T05:02:24.908" v="2037" actId="1076"/>
          <ac:spMkLst>
            <pc:docMk/>
            <pc:sldMk cId="3126347913" sldId="656"/>
            <ac:spMk id="20" creationId="{2283ABEA-3567-BD19-EEAF-D623E758390C}"/>
          </ac:spMkLst>
        </pc:spChg>
        <pc:spChg chg="add mod">
          <ac:chgData name="Ryu InSun" userId="4f1b3529f5a42cd1" providerId="Windows Live" clId="Web-{FBE18779-9785-4506-A7F8-BB66227D3D95}" dt="2025-03-08T05:02:24.986" v="2038" actId="1076"/>
          <ac:spMkLst>
            <pc:docMk/>
            <pc:sldMk cId="3126347913" sldId="656"/>
            <ac:spMk id="21" creationId="{759DC95F-3905-C2FF-7819-5F77A1C6BB30}"/>
          </ac:spMkLst>
        </pc:spChg>
        <pc:spChg chg="add mod">
          <ac:chgData name="Ryu InSun" userId="4f1b3529f5a42cd1" providerId="Windows Live" clId="Web-{FBE18779-9785-4506-A7F8-BB66227D3D95}" dt="2025-03-08T05:02:25.049" v="2039" actId="1076"/>
          <ac:spMkLst>
            <pc:docMk/>
            <pc:sldMk cId="3126347913" sldId="656"/>
            <ac:spMk id="22" creationId="{5E9E5469-EB5B-110F-5149-7D4F995A9818}"/>
          </ac:spMkLst>
        </pc:spChg>
        <pc:spChg chg="mod">
          <ac:chgData name="Ryu InSun" userId="4f1b3529f5a42cd1" providerId="Windows Live" clId="Web-{FBE18779-9785-4506-A7F8-BB66227D3D95}" dt="2025-03-08T05:04:40.569" v="2111" actId="20577"/>
          <ac:spMkLst>
            <pc:docMk/>
            <pc:sldMk cId="3126347913" sldId="656"/>
            <ac:spMk id="23" creationId="{46E94378-9695-96F2-6337-421E0D350BD1}"/>
          </ac:spMkLst>
        </pc:spChg>
        <pc:spChg chg="mod">
          <ac:chgData name="Ryu InSun" userId="4f1b3529f5a42cd1" providerId="Windows Live" clId="Web-{FBE18779-9785-4506-A7F8-BB66227D3D95}" dt="2025-03-08T05:02:24.361" v="2029" actId="1076"/>
          <ac:spMkLst>
            <pc:docMk/>
            <pc:sldMk cId="3126347913" sldId="656"/>
            <ac:spMk id="24" creationId="{A9378781-9355-ED80-A71D-C4C2025D5E96}"/>
          </ac:spMkLst>
        </pc:spChg>
        <pc:spChg chg="add mod">
          <ac:chgData name="Ryu InSun" userId="4f1b3529f5a42cd1" providerId="Windows Live" clId="Web-{FBE18779-9785-4506-A7F8-BB66227D3D95}" dt="2025-03-08T05:02:25.127" v="2040" actId="1076"/>
          <ac:spMkLst>
            <pc:docMk/>
            <pc:sldMk cId="3126347913" sldId="656"/>
            <ac:spMk id="25" creationId="{54113615-8154-71CA-9A9A-12AE61224D49}"/>
          </ac:spMkLst>
        </pc:spChg>
        <pc:spChg chg="add del mod">
          <ac:chgData name="Ryu InSun" userId="4f1b3529f5a42cd1" providerId="Windows Live" clId="Web-{FBE18779-9785-4506-A7F8-BB66227D3D95}" dt="2025-03-08T04:59:41.915" v="1882"/>
          <ac:spMkLst>
            <pc:docMk/>
            <pc:sldMk cId="3126347913" sldId="656"/>
            <ac:spMk id="26" creationId="{90E4AC99-CF38-B47F-DBC5-69422E2C68B7}"/>
          </ac:spMkLst>
        </pc:spChg>
        <pc:spChg chg="add mod">
          <ac:chgData name="Ryu InSun" userId="4f1b3529f5a42cd1" providerId="Windows Live" clId="Web-{FBE18779-9785-4506-A7F8-BB66227D3D95}" dt="2025-03-08T05:02:25.205" v="2041" actId="1076"/>
          <ac:spMkLst>
            <pc:docMk/>
            <pc:sldMk cId="3126347913" sldId="656"/>
            <ac:spMk id="27" creationId="{1657A01B-22A7-D4B0-F156-5FDE510FD151}"/>
          </ac:spMkLst>
        </pc:spChg>
        <pc:spChg chg="del">
          <ac:chgData name="Ryu InSun" userId="4f1b3529f5a42cd1" providerId="Windows Live" clId="Web-{FBE18779-9785-4506-A7F8-BB66227D3D95}" dt="2025-03-08T04:49:42.584" v="1657"/>
          <ac:spMkLst>
            <pc:docMk/>
            <pc:sldMk cId="3126347913" sldId="656"/>
            <ac:spMk id="28" creationId="{82619B16-99D7-F9DF-6C78-21BA7738DA54}"/>
          </ac:spMkLst>
        </pc:spChg>
        <pc:spChg chg="add mod">
          <ac:chgData name="Ryu InSun" userId="4f1b3529f5a42cd1" providerId="Windows Live" clId="Web-{FBE18779-9785-4506-A7F8-BB66227D3D95}" dt="2025-03-08T05:02:25.268" v="2042" actId="1076"/>
          <ac:spMkLst>
            <pc:docMk/>
            <pc:sldMk cId="3126347913" sldId="656"/>
            <ac:spMk id="29" creationId="{A74CBC7E-286F-1AB7-07DE-2A7CE283C202}"/>
          </ac:spMkLst>
        </pc:spChg>
        <pc:spChg chg="del">
          <ac:chgData name="Ryu InSun" userId="4f1b3529f5a42cd1" providerId="Windows Live" clId="Web-{FBE18779-9785-4506-A7F8-BB66227D3D95}" dt="2025-03-08T04:49:42.584" v="1656"/>
          <ac:spMkLst>
            <pc:docMk/>
            <pc:sldMk cId="3126347913" sldId="656"/>
            <ac:spMk id="30" creationId="{730F62F9-BC07-F4D3-4087-FE751F697285}"/>
          </ac:spMkLst>
        </pc:spChg>
        <pc:spChg chg="del">
          <ac:chgData name="Ryu InSun" userId="4f1b3529f5a42cd1" providerId="Windows Live" clId="Web-{FBE18779-9785-4506-A7F8-BB66227D3D95}" dt="2025-03-08T04:49:42.584" v="1655"/>
          <ac:spMkLst>
            <pc:docMk/>
            <pc:sldMk cId="3126347913" sldId="656"/>
            <ac:spMk id="32" creationId="{1488333C-8C3C-2F4C-1B9E-151F25E0FFB2}"/>
          </ac:spMkLst>
        </pc:spChg>
        <pc:spChg chg="del">
          <ac:chgData name="Ryu InSun" userId="4f1b3529f5a42cd1" providerId="Windows Live" clId="Web-{FBE18779-9785-4506-A7F8-BB66227D3D95}" dt="2025-03-08T04:49:42.584" v="1647"/>
          <ac:spMkLst>
            <pc:docMk/>
            <pc:sldMk cId="3126347913" sldId="656"/>
            <ac:spMk id="33" creationId="{67082CAA-2F41-6E81-3ECE-360DC1182FBA}"/>
          </ac:spMkLst>
        </pc:spChg>
        <pc:spChg chg="add mod">
          <ac:chgData name="Ryu InSun" userId="4f1b3529f5a42cd1" providerId="Windows Live" clId="Web-{FBE18779-9785-4506-A7F8-BB66227D3D95}" dt="2025-03-08T05:02:25.346" v="2043" actId="1076"/>
          <ac:spMkLst>
            <pc:docMk/>
            <pc:sldMk cId="3126347913" sldId="656"/>
            <ac:spMk id="34" creationId="{C0F8D693-D1D1-8BB1-AD7C-D5394F6F0491}"/>
          </ac:spMkLst>
        </pc:spChg>
        <pc:spChg chg="add mod">
          <ac:chgData name="Ryu InSun" userId="4f1b3529f5a42cd1" providerId="Windows Live" clId="Web-{FBE18779-9785-4506-A7F8-BB66227D3D95}" dt="2025-03-08T05:03:29.676" v="2067"/>
          <ac:spMkLst>
            <pc:docMk/>
            <pc:sldMk cId="3126347913" sldId="656"/>
            <ac:spMk id="35" creationId="{3B75C2E4-E4E1-6435-0C7F-79EDDEE319EE}"/>
          </ac:spMkLst>
        </pc:spChg>
        <pc:spChg chg="del">
          <ac:chgData name="Ryu InSun" userId="4f1b3529f5a42cd1" providerId="Windows Live" clId="Web-{FBE18779-9785-4506-A7F8-BB66227D3D95}" dt="2025-03-08T05:10:52.519" v="2676"/>
          <ac:spMkLst>
            <pc:docMk/>
            <pc:sldMk cId="3126347913" sldId="656"/>
            <ac:spMk id="43" creationId="{5BD53539-71DB-138C-575D-1865430A47BE}"/>
          </ac:spMkLst>
        </pc:spChg>
        <pc:spChg chg="del">
          <ac:chgData name="Ryu InSun" userId="4f1b3529f5a42cd1" providerId="Windows Live" clId="Web-{FBE18779-9785-4506-A7F8-BB66227D3D95}" dt="2025-03-08T05:11:09.863" v="2678"/>
          <ac:spMkLst>
            <pc:docMk/>
            <pc:sldMk cId="3126347913" sldId="656"/>
            <ac:spMk id="44" creationId="{124BB56B-5D03-0784-544E-87B12FF718D7}"/>
          </ac:spMkLst>
        </pc:spChg>
        <pc:spChg chg="add mod">
          <ac:chgData name="Ryu InSun" userId="4f1b3529f5a42cd1" providerId="Windows Live" clId="Web-{FBE18779-9785-4506-A7F8-BB66227D3D95}" dt="2025-03-08T05:14:35.025" v="2782" actId="20577"/>
          <ac:spMkLst>
            <pc:docMk/>
            <pc:sldMk cId="3126347913" sldId="656"/>
            <ac:spMk id="47" creationId="{76E0F6E1-5E89-5492-1837-E690D6F90061}"/>
          </ac:spMkLst>
        </pc:spChg>
        <pc:spChg chg="mod">
          <ac:chgData name="Ryu InSun" userId="4f1b3529f5a42cd1" providerId="Windows Live" clId="Web-{FBE18779-9785-4506-A7F8-BB66227D3D95}" dt="2025-03-08T04:59:53.291" v="1883" actId="20577"/>
          <ac:spMkLst>
            <pc:docMk/>
            <pc:sldMk cId="3126347913" sldId="656"/>
            <ac:spMk id="48" creationId="{C9DB9887-1A6A-6F9F-D341-393F40FD521B}"/>
          </ac:spMkLst>
        </pc:spChg>
        <pc:spChg chg="mod">
          <ac:chgData name="Ryu InSun" userId="4f1b3529f5a42cd1" providerId="Windows Live" clId="Web-{FBE18779-9785-4506-A7F8-BB66227D3D95}" dt="2025-03-08T05:02:24.424" v="2030" actId="1076"/>
          <ac:spMkLst>
            <pc:docMk/>
            <pc:sldMk cId="3126347913" sldId="656"/>
            <ac:spMk id="51" creationId="{51190A47-8814-3FF1-F565-7DF9F7A2E88C}"/>
          </ac:spMkLst>
        </pc:spChg>
        <pc:spChg chg="del mod">
          <ac:chgData name="Ryu InSun" userId="4f1b3529f5a42cd1" providerId="Windows Live" clId="Web-{FBE18779-9785-4506-A7F8-BB66227D3D95}" dt="2025-03-08T05:00:31.495" v="1916"/>
          <ac:spMkLst>
            <pc:docMk/>
            <pc:sldMk cId="3126347913" sldId="656"/>
            <ac:spMk id="53" creationId="{2A51028B-0B13-A8B0-4983-72AFB3561C03}"/>
          </ac:spMkLst>
        </pc:spChg>
        <pc:spChg chg="del">
          <ac:chgData name="Ryu InSun" userId="4f1b3529f5a42cd1" providerId="Windows Live" clId="Web-{FBE18779-9785-4506-A7F8-BB66227D3D95}" dt="2025-03-08T04:49:42.584" v="1654"/>
          <ac:spMkLst>
            <pc:docMk/>
            <pc:sldMk cId="3126347913" sldId="656"/>
            <ac:spMk id="54" creationId="{3F521C3B-8F41-5B54-CACC-9DEE03109F64}"/>
          </ac:spMkLst>
        </pc:spChg>
        <pc:spChg chg="del">
          <ac:chgData name="Ryu InSun" userId="4f1b3529f5a42cd1" providerId="Windows Live" clId="Web-{FBE18779-9785-4506-A7F8-BB66227D3D95}" dt="2025-03-08T04:49:42.584" v="1643"/>
          <ac:spMkLst>
            <pc:docMk/>
            <pc:sldMk cId="3126347913" sldId="656"/>
            <ac:spMk id="55" creationId="{70E25DD8-4324-B7B3-D297-659060991599}"/>
          </ac:spMkLst>
        </pc:spChg>
        <pc:spChg chg="add del">
          <ac:chgData name="Ryu InSun" userId="4f1b3529f5a42cd1" providerId="Windows Live" clId="Web-{FBE18779-9785-4506-A7F8-BB66227D3D95}" dt="2025-03-08T04:50:49.055" v="1710"/>
          <ac:spMkLst>
            <pc:docMk/>
            <pc:sldMk cId="3126347913" sldId="656"/>
            <ac:spMk id="56" creationId="{D720C860-B9FD-C84A-D834-0CC92A17E3AD}"/>
          </ac:spMkLst>
        </pc:spChg>
        <pc:spChg chg="del">
          <ac:chgData name="Ryu InSun" userId="4f1b3529f5a42cd1" providerId="Windows Live" clId="Web-{FBE18779-9785-4506-A7F8-BB66227D3D95}" dt="2025-03-08T04:49:42.584" v="1645"/>
          <ac:spMkLst>
            <pc:docMk/>
            <pc:sldMk cId="3126347913" sldId="656"/>
            <ac:spMk id="60" creationId="{1020886D-8AFF-7CB6-0276-4BA27EC2FE33}"/>
          </ac:spMkLst>
        </pc:spChg>
        <pc:spChg chg="add del">
          <ac:chgData name="Ryu InSun" userId="4f1b3529f5a42cd1" providerId="Windows Live" clId="Web-{FBE18779-9785-4506-A7F8-BB66227D3D95}" dt="2025-03-08T04:50:49.055" v="1708"/>
          <ac:spMkLst>
            <pc:docMk/>
            <pc:sldMk cId="3126347913" sldId="656"/>
            <ac:spMk id="61" creationId="{CCAF865E-3031-6C53-6335-2C44CEA999AA}"/>
          </ac:spMkLst>
        </pc:spChg>
        <pc:spChg chg="del">
          <ac:chgData name="Ryu InSun" userId="4f1b3529f5a42cd1" providerId="Windows Live" clId="Web-{FBE18779-9785-4506-A7F8-BB66227D3D95}" dt="2025-03-08T04:49:42.584" v="1653"/>
          <ac:spMkLst>
            <pc:docMk/>
            <pc:sldMk cId="3126347913" sldId="656"/>
            <ac:spMk id="90" creationId="{FBB1E84B-CC70-3464-4E79-CA0277AEBA0A}"/>
          </ac:spMkLst>
        </pc:spChg>
        <pc:spChg chg="del">
          <ac:chgData name="Ryu InSun" userId="4f1b3529f5a42cd1" providerId="Windows Live" clId="Web-{FBE18779-9785-4506-A7F8-BB66227D3D95}" dt="2025-03-08T04:49:42.584" v="1652"/>
          <ac:spMkLst>
            <pc:docMk/>
            <pc:sldMk cId="3126347913" sldId="656"/>
            <ac:spMk id="91" creationId="{2C4D6BE3-03FE-00E9-D3D9-4638C6D903E7}"/>
          </ac:spMkLst>
        </pc:spChg>
        <pc:spChg chg="del">
          <ac:chgData name="Ryu InSun" userId="4f1b3529f5a42cd1" providerId="Windows Live" clId="Web-{FBE18779-9785-4506-A7F8-BB66227D3D95}" dt="2025-03-08T04:49:42.584" v="1651"/>
          <ac:spMkLst>
            <pc:docMk/>
            <pc:sldMk cId="3126347913" sldId="656"/>
            <ac:spMk id="92" creationId="{2E3DF275-575C-8587-0886-7E603C3629FA}"/>
          </ac:spMkLst>
        </pc:spChg>
        <pc:spChg chg="del">
          <ac:chgData name="Ryu InSun" userId="4f1b3529f5a42cd1" providerId="Windows Live" clId="Web-{FBE18779-9785-4506-A7F8-BB66227D3D95}" dt="2025-03-08T04:49:42.584" v="1650"/>
          <ac:spMkLst>
            <pc:docMk/>
            <pc:sldMk cId="3126347913" sldId="656"/>
            <ac:spMk id="94" creationId="{F0EDB2EE-5C67-C3E4-8E50-725E4A25DF55}"/>
          </ac:spMkLst>
        </pc:spChg>
        <pc:spChg chg="del">
          <ac:chgData name="Ryu InSun" userId="4f1b3529f5a42cd1" providerId="Windows Live" clId="Web-{FBE18779-9785-4506-A7F8-BB66227D3D95}" dt="2025-03-08T04:49:42.584" v="1649"/>
          <ac:spMkLst>
            <pc:docMk/>
            <pc:sldMk cId="3126347913" sldId="656"/>
            <ac:spMk id="96" creationId="{3FCA114D-4111-7547-FD0F-0EFB95F29739}"/>
          </ac:spMkLst>
        </pc:spChg>
        <pc:spChg chg="del">
          <ac:chgData name="Ryu InSun" userId="4f1b3529f5a42cd1" providerId="Windows Live" clId="Web-{FBE18779-9785-4506-A7F8-BB66227D3D95}" dt="2025-03-08T04:49:42.584" v="1648"/>
          <ac:spMkLst>
            <pc:docMk/>
            <pc:sldMk cId="3126347913" sldId="656"/>
            <ac:spMk id="97" creationId="{6DCA85ED-9254-0000-1767-226DD066DC86}"/>
          </ac:spMkLst>
        </pc:spChg>
        <pc:spChg chg="del">
          <ac:chgData name="Ryu InSun" userId="4f1b3529f5a42cd1" providerId="Windows Live" clId="Web-{FBE18779-9785-4506-A7F8-BB66227D3D95}" dt="2025-03-08T04:49:42.584" v="1646"/>
          <ac:spMkLst>
            <pc:docMk/>
            <pc:sldMk cId="3126347913" sldId="656"/>
            <ac:spMk id="99" creationId="{22E23A98-9D87-3A2D-ED1F-25A8006925EB}"/>
          </ac:spMkLst>
        </pc:spChg>
        <pc:spChg chg="del">
          <ac:chgData name="Ryu InSun" userId="4f1b3529f5a42cd1" providerId="Windows Live" clId="Web-{FBE18779-9785-4506-A7F8-BB66227D3D95}" dt="2025-03-08T04:49:42.584" v="1644"/>
          <ac:spMkLst>
            <pc:docMk/>
            <pc:sldMk cId="3126347913" sldId="656"/>
            <ac:spMk id="101" creationId="{3582EE8C-A98E-1F1F-3F6A-40DE05079834}"/>
          </ac:spMkLst>
        </pc:spChg>
        <pc:spChg chg="add del">
          <ac:chgData name="Ryu InSun" userId="4f1b3529f5a42cd1" providerId="Windows Live" clId="Web-{FBE18779-9785-4506-A7F8-BB66227D3D95}" dt="2025-03-08T04:50:49.055" v="1709"/>
          <ac:spMkLst>
            <pc:docMk/>
            <pc:sldMk cId="3126347913" sldId="656"/>
            <ac:spMk id="102" creationId="{5C3CC607-4575-EC05-125E-7B01AB49A9BF}"/>
          </ac:spMkLst>
        </pc:spChg>
        <pc:spChg chg="add del">
          <ac:chgData name="Ryu InSun" userId="4f1b3529f5a42cd1" providerId="Windows Live" clId="Web-{FBE18779-9785-4506-A7F8-BB66227D3D95}" dt="2025-03-08T04:50:49.055" v="1707"/>
          <ac:spMkLst>
            <pc:docMk/>
            <pc:sldMk cId="3126347913" sldId="656"/>
            <ac:spMk id="104" creationId="{F514875E-5BE4-DFDB-C8F7-EE0643C4E73A}"/>
          </ac:spMkLst>
        </pc:spChg>
        <pc:spChg chg="add del">
          <ac:chgData name="Ryu InSun" userId="4f1b3529f5a42cd1" providerId="Windows Live" clId="Web-{FBE18779-9785-4506-A7F8-BB66227D3D95}" dt="2025-03-08T04:50:49.055" v="1705"/>
          <ac:spMkLst>
            <pc:docMk/>
            <pc:sldMk cId="3126347913" sldId="656"/>
            <ac:spMk id="110" creationId="{D81B303D-5919-792E-9000-0F89847C4253}"/>
          </ac:spMkLst>
        </pc:spChg>
        <pc:grpChg chg="mod">
          <ac:chgData name="Ryu InSun" userId="4f1b3529f5a42cd1" providerId="Windows Live" clId="Web-{FBE18779-9785-4506-A7F8-BB66227D3D95}" dt="2025-03-08T05:11:14.597" v="2679" actId="1076"/>
          <ac:grpSpMkLst>
            <pc:docMk/>
            <pc:sldMk cId="3126347913" sldId="656"/>
            <ac:grpSpMk id="36" creationId="{547AA9F8-0959-79C8-C8BF-4C13F7AECBEB}"/>
          </ac:grpSpMkLst>
        </pc:grpChg>
        <pc:grpChg chg="del">
          <ac:chgData name="Ryu InSun" userId="4f1b3529f5a42cd1" providerId="Windows Live" clId="Web-{FBE18779-9785-4506-A7F8-BB66227D3D95}" dt="2025-03-08T05:10:52.519" v="2676"/>
          <ac:grpSpMkLst>
            <pc:docMk/>
            <pc:sldMk cId="3126347913" sldId="656"/>
            <ac:grpSpMk id="38" creationId="{3803D8CE-B8FD-09FB-343C-2F2DE0EAAC97}"/>
          </ac:grpSpMkLst>
        </pc:grpChg>
        <pc:graphicFrameChg chg="add del mod modGraphic">
          <ac:chgData name="Ryu InSun" userId="4f1b3529f5a42cd1" providerId="Windows Live" clId="Web-{FBE18779-9785-4506-A7F8-BB66227D3D95}" dt="2025-03-08T05:07:57.715" v="2546"/>
          <ac:graphicFrameMkLst>
            <pc:docMk/>
            <pc:sldMk cId="3126347913" sldId="656"/>
            <ac:graphicFrameMk id="50" creationId="{FD131F2A-60E6-E484-3256-5ABF5D55A9DC}"/>
          </ac:graphicFrameMkLst>
        </pc:graphicFrameChg>
        <pc:picChg chg="add mod ord">
          <ac:chgData name="Ryu InSun" userId="4f1b3529f5a42cd1" providerId="Windows Live" clId="Web-{FBE18779-9785-4506-A7F8-BB66227D3D95}" dt="2025-03-08T05:02:24.221" v="2027" actId="1076"/>
          <ac:picMkLst>
            <pc:docMk/>
            <pc:sldMk cId="3126347913" sldId="656"/>
            <ac:picMk id="15" creationId="{2684D4A7-6628-80B6-7D84-4D3F95C6C277}"/>
          </ac:picMkLst>
        </pc:picChg>
        <pc:picChg chg="add mod ord">
          <ac:chgData name="Ryu InSun" userId="4f1b3529f5a42cd1" providerId="Windows Live" clId="Web-{FBE18779-9785-4506-A7F8-BB66227D3D95}" dt="2025-03-08T05:02:24.158" v="2026" actId="1076"/>
          <ac:picMkLst>
            <pc:docMk/>
            <pc:sldMk cId="3126347913" sldId="656"/>
            <ac:picMk id="16" creationId="{48342F64-7ADD-B751-6B6A-402E56C8010B}"/>
          </ac:picMkLst>
        </pc:picChg>
        <pc:picChg chg="add mod ord">
          <ac:chgData name="Ryu InSun" userId="4f1b3529f5a42cd1" providerId="Windows Live" clId="Web-{FBE18779-9785-4506-A7F8-BB66227D3D95}" dt="2025-03-08T05:02:24.017" v="2024" actId="1076"/>
          <ac:picMkLst>
            <pc:docMk/>
            <pc:sldMk cId="3126347913" sldId="656"/>
            <ac:picMk id="17" creationId="{C74A8F93-A3EB-2164-30D8-7C92FF097B8E}"/>
          </ac:picMkLst>
        </pc:picChg>
        <pc:picChg chg="add mod ord">
          <ac:chgData name="Ryu InSun" userId="4f1b3529f5a42cd1" providerId="Windows Live" clId="Web-{FBE18779-9785-4506-A7F8-BB66227D3D95}" dt="2025-03-08T05:02:24.080" v="2025" actId="1076"/>
          <ac:picMkLst>
            <pc:docMk/>
            <pc:sldMk cId="3126347913" sldId="656"/>
            <ac:picMk id="18" creationId="{7BBF2CCC-B387-F163-A4BC-C0CCB33F3E2A}"/>
          </ac:picMkLst>
        </pc:picChg>
        <pc:picChg chg="add del">
          <ac:chgData name="Ryu InSun" userId="4f1b3529f5a42cd1" providerId="Windows Live" clId="Web-{FBE18779-9785-4506-A7F8-BB66227D3D95}" dt="2025-03-08T04:50:49.055" v="1706"/>
          <ac:picMkLst>
            <pc:docMk/>
            <pc:sldMk cId="3126347913" sldId="656"/>
            <ac:picMk id="109" creationId="{032C5F41-9421-BD5A-0A14-B5904F0AB16F}"/>
          </ac:picMkLst>
        </pc:picChg>
      </pc:sldChg>
      <pc:sldChg chg="modSp add replId">
        <pc:chgData name="Ryu InSun" userId="4f1b3529f5a42cd1" providerId="Windows Live" clId="Web-{FBE18779-9785-4506-A7F8-BB66227D3D95}" dt="2025-03-08T04:55:31.814" v="1769" actId="20577"/>
        <pc:sldMkLst>
          <pc:docMk/>
          <pc:sldMk cId="2943607175" sldId="657"/>
        </pc:sldMkLst>
        <pc:spChg chg="mod">
          <ac:chgData name="Ryu InSun" userId="4f1b3529f5a42cd1" providerId="Windows Live" clId="Web-{FBE18779-9785-4506-A7F8-BB66227D3D95}" dt="2025-03-08T04:20:08.787" v="531" actId="20577"/>
          <ac:spMkLst>
            <pc:docMk/>
            <pc:sldMk cId="2943607175" sldId="657"/>
            <ac:spMk id="24" creationId="{DC24448C-9AFA-9606-9616-9B99BAB59F47}"/>
          </ac:spMkLst>
        </pc:spChg>
        <pc:spChg chg="mod">
          <ac:chgData name="Ryu InSun" userId="4f1b3529f5a42cd1" providerId="Windows Live" clId="Web-{FBE18779-9785-4506-A7F8-BB66227D3D95}" dt="2025-03-08T04:55:31.814" v="1769" actId="20577"/>
          <ac:spMkLst>
            <pc:docMk/>
            <pc:sldMk cId="2943607175" sldId="657"/>
            <ac:spMk id="27" creationId="{82EFF210-3CAF-76C8-2EBB-9C8E3E0C1AFE}"/>
          </ac:spMkLst>
        </pc:spChg>
      </pc:sldChg>
      <pc:sldMasterChg chg="addSldLayout">
        <pc:chgData name="Ryu InSun" userId="4f1b3529f5a42cd1" providerId="Windows Live" clId="Web-{FBE18779-9785-4506-A7F8-BB66227D3D95}" dt="2025-03-08T04:08:06.606" v="5"/>
        <pc:sldMasterMkLst>
          <pc:docMk/>
          <pc:sldMasterMk cId="1151211941" sldId="2147483669"/>
        </pc:sldMasterMkLst>
        <pc:sldLayoutChg chg="add">
          <pc:chgData name="Ryu InSun" userId="4f1b3529f5a42cd1" providerId="Windows Live" clId="Web-{FBE18779-9785-4506-A7F8-BB66227D3D95}" dt="2025-03-08T04:08:06.606" v="5"/>
          <pc:sldLayoutMkLst>
            <pc:docMk/>
            <pc:sldMasterMk cId="1151211941" sldId="2147483669"/>
            <pc:sldLayoutMk cId="3277084987" sldId="2147483703"/>
          </pc:sldLayoutMkLst>
        </pc:sldLayoutChg>
      </pc:sldMasterChg>
    </pc:docChg>
  </pc:docChgLst>
  <pc:docChgLst>
    <pc:chgData name="Ryu InSun" userId="4f1b3529f5a42cd1" providerId="Windows Live" clId="Web-{2CB7D305-16E6-486F-8635-3068D33C0291}"/>
    <pc:docChg chg="modSld">
      <pc:chgData name="Ryu InSun" userId="4f1b3529f5a42cd1" providerId="Windows Live" clId="Web-{2CB7D305-16E6-486F-8635-3068D33C0291}" dt="2025-03-08T05:18:44.386" v="12"/>
      <pc:docMkLst>
        <pc:docMk/>
      </pc:docMkLst>
      <pc:sldChg chg="addSp delSp modSp">
        <pc:chgData name="Ryu InSun" userId="4f1b3529f5a42cd1" providerId="Windows Live" clId="Web-{2CB7D305-16E6-486F-8635-3068D33C0291}" dt="2025-03-08T05:18:44.386" v="12"/>
        <pc:sldMkLst>
          <pc:docMk/>
          <pc:sldMk cId="3126347913" sldId="656"/>
        </pc:sldMkLst>
        <pc:spChg chg="add del">
          <ac:chgData name="Ryu InSun" userId="4f1b3529f5a42cd1" providerId="Windows Live" clId="Web-{2CB7D305-16E6-486F-8635-3068D33C0291}" dt="2025-03-08T05:18:07.698" v="1"/>
          <ac:spMkLst>
            <pc:docMk/>
            <pc:sldMk cId="3126347913" sldId="656"/>
            <ac:spMk id="6" creationId="{19C71445-1E3F-4160-ADCF-D8E221B18624}"/>
          </ac:spMkLst>
        </pc:spChg>
        <pc:spChg chg="add mod">
          <ac:chgData name="Ryu InSun" userId="4f1b3529f5a42cd1" providerId="Windows Live" clId="Web-{2CB7D305-16E6-486F-8635-3068D33C0291}" dt="2025-03-08T05:18:23.120" v="4" actId="1076"/>
          <ac:spMkLst>
            <pc:docMk/>
            <pc:sldMk cId="3126347913" sldId="656"/>
            <ac:spMk id="12" creationId="{D0107ACA-8C55-482C-A079-213FBAE530C0}"/>
          </ac:spMkLst>
        </pc:spChg>
        <pc:spChg chg="add del mod">
          <ac:chgData name="Ryu InSun" userId="4f1b3529f5a42cd1" providerId="Windows Live" clId="Web-{2CB7D305-16E6-486F-8635-3068D33C0291}" dt="2025-03-08T05:18:44.386" v="12"/>
          <ac:spMkLst>
            <pc:docMk/>
            <pc:sldMk cId="3126347913" sldId="656"/>
            <ac:spMk id="28" creationId="{1FC85439-7E06-1657-FD79-DEB0D8D18695}"/>
          </ac:spMkLst>
        </pc:spChg>
        <pc:grpChg chg="add mod">
          <ac:chgData name="Ryu InSun" userId="4f1b3529f5a42cd1" providerId="Windows Live" clId="Web-{2CB7D305-16E6-486F-8635-3068D33C0291}" dt="2025-03-08T05:18:35.183" v="9" actId="1076"/>
          <ac:grpSpMkLst>
            <pc:docMk/>
            <pc:sldMk cId="3126347913" sldId="656"/>
            <ac:grpSpMk id="26" creationId="{FD3D05E1-81B3-7807-285B-1D30AD19B4B9}"/>
          </ac:grpSpMkLst>
        </pc:grpChg>
        <pc:picChg chg="add mod">
          <ac:chgData name="Ryu InSun" userId="4f1b3529f5a42cd1" providerId="Windows Live" clId="Web-{2CB7D305-16E6-486F-8635-3068D33C0291}" dt="2025-03-08T05:18:23.167" v="5" actId="1076"/>
          <ac:picMkLst>
            <pc:docMk/>
            <pc:sldMk cId="3126347913" sldId="656"/>
            <ac:picMk id="19" creationId="{81E8BC12-B811-4D13-A87D-F4BDB1C9692E}"/>
          </ac:picMkLst>
        </pc:picChg>
      </pc:sldChg>
    </pc:docChg>
  </pc:docChgLst>
  <pc:docChgLst>
    <pc:chgData name="Ryu InSun" userId="4f1b3529f5a42cd1" providerId="Windows Live" clId="Web-{C7C760B2-764F-4274-8748-52B851B20EAB}"/>
    <pc:docChg chg="addSld delSld modSld delSection modSection">
      <pc:chgData name="Ryu InSun" userId="4f1b3529f5a42cd1" providerId="Windows Live" clId="Web-{C7C760B2-764F-4274-8748-52B851B20EAB}" dt="2025-03-06T04:56:38.016" v="2300" actId="20577"/>
      <pc:docMkLst>
        <pc:docMk/>
      </pc:docMkLst>
      <pc:sldChg chg="modSp">
        <pc:chgData name="Ryu InSun" userId="4f1b3529f5a42cd1" providerId="Windows Live" clId="Web-{C7C760B2-764F-4274-8748-52B851B20EAB}" dt="2025-03-06T04:42:23.234" v="1839" actId="20577"/>
        <pc:sldMkLst>
          <pc:docMk/>
          <pc:sldMk cId="2274658825" sldId="432"/>
        </pc:sldMkLst>
        <pc:spChg chg="mod">
          <ac:chgData name="Ryu InSun" userId="4f1b3529f5a42cd1" providerId="Windows Live" clId="Web-{C7C760B2-764F-4274-8748-52B851B20EAB}" dt="2025-03-06T02:59:45.023" v="10" actId="20577"/>
          <ac:spMkLst>
            <pc:docMk/>
            <pc:sldMk cId="2274658825" sldId="432"/>
            <ac:spMk id="24" creationId="{661CCB8F-FE31-44D1-8768-761155A8DB2B}"/>
          </ac:spMkLst>
        </pc:spChg>
        <pc:spChg chg="mod">
          <ac:chgData name="Ryu InSun" userId="4f1b3529f5a42cd1" providerId="Windows Live" clId="Web-{C7C760B2-764F-4274-8748-52B851B20EAB}" dt="2025-03-06T04:42:23.234" v="1839" actId="20577"/>
          <ac:spMkLst>
            <pc:docMk/>
            <pc:sldMk cId="2274658825" sldId="432"/>
            <ac:spMk id="27" creationId="{EBBE723B-83C7-4B0F-A06A-D0F5515A984F}"/>
          </ac:spMkLst>
        </pc:spChg>
        <pc:spChg chg="mod">
          <ac:chgData name="Ryu InSun" userId="4f1b3529f5a42cd1" providerId="Windows Live" clId="Web-{C7C760B2-764F-4274-8748-52B851B20EAB}" dt="2025-03-06T03:00:26.290" v="12" actId="20577"/>
          <ac:spMkLst>
            <pc:docMk/>
            <pc:sldMk cId="2274658825" sldId="432"/>
            <ac:spMk id="30" creationId="{5DEB90AA-450E-4123-A78C-7AC3F9889B86}"/>
          </ac:spMkLst>
        </pc:spChg>
        <pc:spChg chg="mod">
          <ac:chgData name="Ryu InSun" userId="4f1b3529f5a42cd1" providerId="Windows Live" clId="Web-{C7C760B2-764F-4274-8748-52B851B20EAB}" dt="2025-03-06T03:02:32.561" v="90" actId="20577"/>
          <ac:spMkLst>
            <pc:docMk/>
            <pc:sldMk cId="2274658825" sldId="432"/>
            <ac:spMk id="31" creationId="{96380BB5-D885-4A16-8E7F-AEC7A60E22CF}"/>
          </ac:spMkLst>
        </pc:spChg>
      </pc:sldChg>
      <pc:sldChg chg="modSp del">
        <pc:chgData name="Ryu InSun" userId="4f1b3529f5a42cd1" providerId="Windows Live" clId="Web-{C7C760B2-764F-4274-8748-52B851B20EAB}" dt="2025-03-06T04:42:39.610" v="1840"/>
        <pc:sldMkLst>
          <pc:docMk/>
          <pc:sldMk cId="1491754241" sldId="638"/>
        </pc:sldMkLst>
      </pc:sldChg>
      <pc:sldChg chg="addSp delSp modSp">
        <pc:chgData name="Ryu InSun" userId="4f1b3529f5a42cd1" providerId="Windows Live" clId="Web-{C7C760B2-764F-4274-8748-52B851B20EAB}" dt="2025-03-06T04:43:56.847" v="1874" actId="1076"/>
        <pc:sldMkLst>
          <pc:docMk/>
          <pc:sldMk cId="371014673" sldId="639"/>
        </pc:sldMkLst>
        <pc:spChg chg="add mod">
          <ac:chgData name="Ryu InSun" userId="4f1b3529f5a42cd1" providerId="Windows Live" clId="Web-{C7C760B2-764F-4274-8748-52B851B20EAB}" dt="2025-03-06T04:43:56.847" v="1874" actId="1076"/>
          <ac:spMkLst>
            <pc:docMk/>
            <pc:sldMk cId="371014673" sldId="639"/>
            <ac:spMk id="3" creationId="{A18D1645-B641-1CFB-25AD-EB551C11FFA9}"/>
          </ac:spMkLst>
        </pc:spChg>
        <pc:spChg chg="mod">
          <ac:chgData name="Ryu InSun" userId="4f1b3529f5a42cd1" providerId="Windows Live" clId="Web-{C7C760B2-764F-4274-8748-52B851B20EAB}" dt="2025-03-06T04:16:54.132" v="1013" actId="20577"/>
          <ac:spMkLst>
            <pc:docMk/>
            <pc:sldMk cId="371014673" sldId="639"/>
            <ac:spMk id="57" creationId="{1D41C4F4-F3BC-454B-A107-4E39951B6BCF}"/>
          </ac:spMkLst>
        </pc:spChg>
        <pc:grpChg chg="mod">
          <ac:chgData name="Ryu InSun" userId="4f1b3529f5a42cd1" providerId="Windows Live" clId="Web-{C7C760B2-764F-4274-8748-52B851B20EAB}" dt="2025-03-06T03:08:25.293" v="200" actId="1076"/>
          <ac:grpSpMkLst>
            <pc:docMk/>
            <pc:sldMk cId="371014673" sldId="639"/>
            <ac:grpSpMk id="30" creationId="{2221F3D9-12F1-4888-A0CF-98BF5C183FFA}"/>
          </ac:grpSpMkLst>
        </pc:grpChg>
      </pc:sldChg>
      <pc:sldChg chg="modSp del">
        <pc:chgData name="Ryu InSun" userId="4f1b3529f5a42cd1" providerId="Windows Live" clId="Web-{C7C760B2-764F-4274-8748-52B851B20EAB}" dt="2025-03-06T04:42:40.251" v="1841"/>
        <pc:sldMkLst>
          <pc:docMk/>
          <pc:sldMk cId="1565184520" sldId="640"/>
        </pc:sldMkLst>
      </pc:sldChg>
      <pc:sldChg chg="delSp modSp">
        <pc:chgData name="Ryu InSun" userId="4f1b3529f5a42cd1" providerId="Windows Live" clId="Web-{C7C760B2-764F-4274-8748-52B851B20EAB}" dt="2025-03-06T03:08:35.152" v="204"/>
        <pc:sldMkLst>
          <pc:docMk/>
          <pc:sldMk cId="1573130266" sldId="641"/>
        </pc:sldMkLst>
        <pc:spChg chg="mod">
          <ac:chgData name="Ryu InSun" userId="4f1b3529f5a42cd1" providerId="Windows Live" clId="Web-{C7C760B2-764F-4274-8748-52B851B20EAB}" dt="2025-03-06T03:05:51.474" v="123" actId="20577"/>
          <ac:spMkLst>
            <pc:docMk/>
            <pc:sldMk cId="1573130266" sldId="641"/>
            <ac:spMk id="21" creationId="{38B7D6EF-D414-48E5-BA7A-83D447F2B03F}"/>
          </ac:spMkLst>
        </pc:spChg>
      </pc:sldChg>
      <pc:sldChg chg="delSp modSp">
        <pc:chgData name="Ryu InSun" userId="4f1b3529f5a42cd1" providerId="Windows Live" clId="Web-{C7C760B2-764F-4274-8748-52B851B20EAB}" dt="2025-03-06T03:08:39.871" v="206"/>
        <pc:sldMkLst>
          <pc:docMk/>
          <pc:sldMk cId="293361701" sldId="642"/>
        </pc:sldMkLst>
        <pc:spChg chg="mod">
          <ac:chgData name="Ryu InSun" userId="4f1b3529f5a42cd1" providerId="Windows Live" clId="Web-{C7C760B2-764F-4274-8748-52B851B20EAB}" dt="2025-03-06T03:07:05.274" v="166" actId="20577"/>
          <ac:spMkLst>
            <pc:docMk/>
            <pc:sldMk cId="293361701" sldId="642"/>
            <ac:spMk id="34" creationId="{3048351C-4AC2-4EBB-A797-C0237A29136E}"/>
          </ac:spMkLst>
        </pc:spChg>
        <pc:grpChg chg="mod">
          <ac:chgData name="Ryu InSun" userId="4f1b3529f5a42cd1" providerId="Windows Live" clId="Web-{C7C760B2-764F-4274-8748-52B851B20EAB}" dt="2025-03-06T03:07:09.337" v="167" actId="14100"/>
          <ac:grpSpMkLst>
            <pc:docMk/>
            <pc:sldMk cId="293361701" sldId="642"/>
            <ac:grpSpMk id="28" creationId="{17A7B860-AFE0-48C6-8834-00BC184C3086}"/>
          </ac:grpSpMkLst>
        </pc:grpChg>
      </pc:sldChg>
      <pc:sldChg chg="delSp modSp">
        <pc:chgData name="Ryu InSun" userId="4f1b3529f5a42cd1" providerId="Windows Live" clId="Web-{C7C760B2-764F-4274-8748-52B851B20EAB}" dt="2025-03-06T03:08:44.122" v="208"/>
        <pc:sldMkLst>
          <pc:docMk/>
          <pc:sldMk cId="3443735209" sldId="643"/>
        </pc:sldMkLst>
        <pc:spChg chg="mod">
          <ac:chgData name="Ryu InSun" userId="4f1b3529f5a42cd1" providerId="Windows Live" clId="Web-{C7C760B2-764F-4274-8748-52B851B20EAB}" dt="2025-03-06T03:08:12.073" v="196" actId="20577"/>
          <ac:spMkLst>
            <pc:docMk/>
            <pc:sldMk cId="3443735209" sldId="643"/>
            <ac:spMk id="34" creationId="{93FEBADF-E730-42FC-A4EC-ABE9571B0453}"/>
          </ac:spMkLst>
        </pc:spChg>
      </pc:sldChg>
      <pc:sldChg chg="del">
        <pc:chgData name="Ryu InSun" userId="4f1b3529f5a42cd1" providerId="Windows Live" clId="Web-{C7C760B2-764F-4274-8748-52B851B20EAB}" dt="2025-03-06T03:08:13.808" v="197"/>
        <pc:sldMkLst>
          <pc:docMk/>
          <pc:sldMk cId="1610123874" sldId="644"/>
        </pc:sldMkLst>
      </pc:sldChg>
      <pc:sldChg chg="del">
        <pc:chgData name="Ryu InSun" userId="4f1b3529f5a42cd1" providerId="Windows Live" clId="Web-{C7C760B2-764F-4274-8748-52B851B20EAB}" dt="2025-03-06T03:08:15.870" v="198"/>
        <pc:sldMkLst>
          <pc:docMk/>
          <pc:sldMk cId="3523909358" sldId="645"/>
        </pc:sldMkLst>
      </pc:sldChg>
      <pc:sldChg chg="modSp">
        <pc:chgData name="Ryu InSun" userId="4f1b3529f5a42cd1" providerId="Windows Live" clId="Web-{C7C760B2-764F-4274-8748-52B851B20EAB}" dt="2025-03-06T03:16:48.171" v="227" actId="20577"/>
        <pc:sldMkLst>
          <pc:docMk/>
          <pc:sldMk cId="3430865842" sldId="647"/>
        </pc:sldMkLst>
        <pc:spChg chg="mod">
          <ac:chgData name="Ryu InSun" userId="4f1b3529f5a42cd1" providerId="Windows Live" clId="Web-{C7C760B2-764F-4274-8748-52B851B20EAB}" dt="2025-03-06T03:16:48.171" v="227" actId="20577"/>
          <ac:spMkLst>
            <pc:docMk/>
            <pc:sldMk cId="3430865842" sldId="647"/>
            <ac:spMk id="26" creationId="{FA1CEB27-DA03-46BE-B1A8-EFDDFB5D7F26}"/>
          </ac:spMkLst>
        </pc:spChg>
        <pc:spChg chg="mod">
          <ac:chgData name="Ryu InSun" userId="4f1b3529f5a42cd1" providerId="Windows Live" clId="Web-{C7C760B2-764F-4274-8748-52B851B20EAB}" dt="2025-03-06T03:08:57.450" v="215" actId="20577"/>
          <ac:spMkLst>
            <pc:docMk/>
            <pc:sldMk cId="3430865842" sldId="647"/>
            <ac:spMk id="27" creationId="{C20BF456-BE6B-41B3-9593-218F91E17E06}"/>
          </ac:spMkLst>
        </pc:spChg>
      </pc:sldChg>
      <pc:sldChg chg="addSp delSp modSp">
        <pc:chgData name="Ryu InSun" userId="4f1b3529f5a42cd1" providerId="Windows Live" clId="Web-{C7C760B2-764F-4274-8748-52B851B20EAB}" dt="2025-03-06T04:56:38.016" v="2300" actId="20577"/>
        <pc:sldMkLst>
          <pc:docMk/>
          <pc:sldMk cId="3830867932" sldId="648"/>
        </pc:sldMkLst>
        <pc:spChg chg="add mod">
          <ac:chgData name="Ryu InSun" userId="4f1b3529f5a42cd1" providerId="Windows Live" clId="Web-{C7C760B2-764F-4274-8748-52B851B20EAB}" dt="2025-03-06T04:35:36.735" v="1556"/>
          <ac:spMkLst>
            <pc:docMk/>
            <pc:sldMk cId="3830867932" sldId="648"/>
            <ac:spMk id="6" creationId="{278ABCA9-B9F4-96F3-91A7-96FCB3160813}"/>
          </ac:spMkLst>
        </pc:spChg>
        <pc:spChg chg="add mod">
          <ac:chgData name="Ryu InSun" userId="4f1b3529f5a42cd1" providerId="Windows Live" clId="Web-{C7C760B2-764F-4274-8748-52B851B20EAB}" dt="2025-03-06T04:49:34.906" v="2005" actId="1076"/>
          <ac:spMkLst>
            <pc:docMk/>
            <pc:sldMk cId="3830867932" sldId="648"/>
            <ac:spMk id="8" creationId="{ADE198FA-EF01-C73B-D079-E8D5C6BB572C}"/>
          </ac:spMkLst>
        </pc:spChg>
        <pc:spChg chg="add mod">
          <ac:chgData name="Ryu InSun" userId="4f1b3529f5a42cd1" providerId="Windows Live" clId="Web-{C7C760B2-764F-4274-8748-52B851B20EAB}" dt="2025-03-06T04:49:35.031" v="2006" actId="1076"/>
          <ac:spMkLst>
            <pc:docMk/>
            <pc:sldMk cId="3830867932" sldId="648"/>
            <ac:spMk id="9" creationId="{62FA6D83-16B6-794D-13ED-B9E20A83AC6D}"/>
          </ac:spMkLst>
        </pc:spChg>
        <pc:spChg chg="add mod">
          <ac:chgData name="Ryu InSun" userId="4f1b3529f5a42cd1" providerId="Windows Live" clId="Web-{C7C760B2-764F-4274-8748-52B851B20EAB}" dt="2025-03-06T04:49:35.141" v="2007" actId="1076"/>
          <ac:spMkLst>
            <pc:docMk/>
            <pc:sldMk cId="3830867932" sldId="648"/>
            <ac:spMk id="10" creationId="{8A88B352-7B55-7FE1-0211-B1221D322F71}"/>
          </ac:spMkLst>
        </pc:spChg>
        <pc:spChg chg="add mod">
          <ac:chgData name="Ryu InSun" userId="4f1b3529f5a42cd1" providerId="Windows Live" clId="Web-{C7C760B2-764F-4274-8748-52B851B20EAB}" dt="2025-03-06T04:55:35.326" v="2262" actId="1076"/>
          <ac:spMkLst>
            <pc:docMk/>
            <pc:sldMk cId="3830867932" sldId="648"/>
            <ac:spMk id="11" creationId="{96913583-2918-A506-BAFA-199F73BFB699}"/>
          </ac:spMkLst>
        </pc:spChg>
        <pc:spChg chg="add mod">
          <ac:chgData name="Ryu InSun" userId="4f1b3529f5a42cd1" providerId="Windows Live" clId="Web-{C7C760B2-764F-4274-8748-52B851B20EAB}" dt="2025-03-06T04:55:35.420" v="2263" actId="1076"/>
          <ac:spMkLst>
            <pc:docMk/>
            <pc:sldMk cId="3830867932" sldId="648"/>
            <ac:spMk id="12" creationId="{708BB66D-E5A2-D442-4361-405C5B7040A0}"/>
          </ac:spMkLst>
        </pc:spChg>
        <pc:spChg chg="add mod">
          <ac:chgData name="Ryu InSun" userId="4f1b3529f5a42cd1" providerId="Windows Live" clId="Web-{C7C760B2-764F-4274-8748-52B851B20EAB}" dt="2025-03-06T04:55:35.513" v="2264" actId="1076"/>
          <ac:spMkLst>
            <pc:docMk/>
            <pc:sldMk cId="3830867932" sldId="648"/>
            <ac:spMk id="13" creationId="{74ADC417-502C-5871-EA5F-F2F488ECC1E7}"/>
          </ac:spMkLst>
        </pc:spChg>
        <pc:spChg chg="add mod">
          <ac:chgData name="Ryu InSun" userId="4f1b3529f5a42cd1" providerId="Windows Live" clId="Web-{C7C760B2-764F-4274-8748-52B851B20EAB}" dt="2025-03-06T04:55:35.607" v="2265" actId="1076"/>
          <ac:spMkLst>
            <pc:docMk/>
            <pc:sldMk cId="3830867932" sldId="648"/>
            <ac:spMk id="14" creationId="{75A93756-D13B-11A5-2411-DC0C3F68BA98}"/>
          </ac:spMkLst>
        </pc:spChg>
        <pc:spChg chg="add mod">
          <ac:chgData name="Ryu InSun" userId="4f1b3529f5a42cd1" providerId="Windows Live" clId="Web-{C7C760B2-764F-4274-8748-52B851B20EAB}" dt="2025-03-06T04:49:24.234" v="2001" actId="20577"/>
          <ac:spMkLst>
            <pc:docMk/>
            <pc:sldMk cId="3830867932" sldId="648"/>
            <ac:spMk id="15" creationId="{7E5701C5-916F-4C5C-9666-B8D9050810DB}"/>
          </ac:spMkLst>
        </pc:spChg>
        <pc:spChg chg="add mod">
          <ac:chgData name="Ryu InSun" userId="4f1b3529f5a42cd1" providerId="Windows Live" clId="Web-{C7C760B2-764F-4274-8748-52B851B20EAB}" dt="2025-03-06T04:56:25.546" v="2296" actId="20577"/>
          <ac:spMkLst>
            <pc:docMk/>
            <pc:sldMk cId="3830867932" sldId="648"/>
            <ac:spMk id="16" creationId="{C563334A-C565-B58F-A051-9FF52838CD13}"/>
          </ac:spMkLst>
        </pc:spChg>
        <pc:spChg chg="add mod">
          <ac:chgData name="Ryu InSun" userId="4f1b3529f5a42cd1" providerId="Windows Live" clId="Web-{C7C760B2-764F-4274-8748-52B851B20EAB}" dt="2025-03-06T04:55:46.701" v="2273" actId="1076"/>
          <ac:spMkLst>
            <pc:docMk/>
            <pc:sldMk cId="3830867932" sldId="648"/>
            <ac:spMk id="17" creationId="{52C9CAC1-F6D8-212E-BF7A-050EA02DB32A}"/>
          </ac:spMkLst>
        </pc:spChg>
        <pc:spChg chg="add mod">
          <ac:chgData name="Ryu InSun" userId="4f1b3529f5a42cd1" providerId="Windows Live" clId="Web-{C7C760B2-764F-4274-8748-52B851B20EAB}" dt="2025-03-06T04:55:46.795" v="2274" actId="1076"/>
          <ac:spMkLst>
            <pc:docMk/>
            <pc:sldMk cId="3830867932" sldId="648"/>
            <ac:spMk id="18" creationId="{66CECEDC-3CA9-688E-3D41-F96161F108C5}"/>
          </ac:spMkLst>
        </pc:spChg>
        <pc:spChg chg="add mod">
          <ac:chgData name="Ryu InSun" userId="4f1b3529f5a42cd1" providerId="Windows Live" clId="Web-{C7C760B2-764F-4274-8748-52B851B20EAB}" dt="2025-03-06T04:56:38.016" v="2300" actId="20577"/>
          <ac:spMkLst>
            <pc:docMk/>
            <pc:sldMk cId="3830867932" sldId="648"/>
            <ac:spMk id="20" creationId="{140F003F-30C2-BBD7-56F0-6D03450189FF}"/>
          </ac:spMkLst>
        </pc:spChg>
        <pc:spChg chg="add mod">
          <ac:chgData name="Ryu InSun" userId="4f1b3529f5a42cd1" providerId="Windows Live" clId="Web-{C7C760B2-764F-4274-8748-52B851B20EAB}" dt="2025-03-06T04:35:28.485" v="1555"/>
          <ac:spMkLst>
            <pc:docMk/>
            <pc:sldMk cId="3830867932" sldId="648"/>
            <ac:spMk id="35" creationId="{EBDDDBBE-A5D5-5725-D773-CBEDEA1EF42B}"/>
          </ac:spMkLst>
        </pc:spChg>
        <pc:spChg chg="mod">
          <ac:chgData name="Ryu InSun" userId="4f1b3529f5a42cd1" providerId="Windows Live" clId="Web-{C7C760B2-764F-4274-8748-52B851B20EAB}" dt="2025-03-06T04:36:39.409" v="1634" actId="20577"/>
          <ac:spMkLst>
            <pc:docMk/>
            <pc:sldMk cId="3830867932" sldId="648"/>
            <ac:spMk id="56" creationId="{6B50E5FE-A372-4764-A66D-082876C00529}"/>
          </ac:spMkLst>
        </pc:spChg>
        <pc:spChg chg="mod">
          <ac:chgData name="Ryu InSun" userId="4f1b3529f5a42cd1" providerId="Windows Live" clId="Web-{C7C760B2-764F-4274-8748-52B851B20EAB}" dt="2025-03-06T04:49:34.672" v="2003" actId="1076"/>
          <ac:spMkLst>
            <pc:docMk/>
            <pc:sldMk cId="3830867932" sldId="648"/>
            <ac:spMk id="86" creationId="{EA9DFA65-E476-4A10-8845-38DF5D1FFA4A}"/>
          </ac:spMkLst>
        </pc:spChg>
        <pc:grpChg chg="add mod">
          <ac:chgData name="Ryu InSun" userId="4f1b3529f5a42cd1" providerId="Windows Live" clId="Web-{C7C760B2-764F-4274-8748-52B851B20EAB}" dt="2025-03-06T04:49:34.813" v="2004" actId="1076"/>
          <ac:grpSpMkLst>
            <pc:docMk/>
            <pc:sldMk cId="3830867932" sldId="648"/>
            <ac:grpSpMk id="7" creationId="{D0068F26-97EF-9C33-F028-57569FF26CC3}"/>
          </ac:grpSpMkLst>
        </pc:grpChg>
        <pc:grpChg chg="mod topLvl">
          <ac:chgData name="Ryu InSun" userId="4f1b3529f5a42cd1" providerId="Windows Live" clId="Web-{C7C760B2-764F-4274-8748-52B851B20EAB}" dt="2025-03-06T04:33:58.919" v="1536" actId="1076"/>
          <ac:grpSpMkLst>
            <pc:docMk/>
            <pc:sldMk cId="3830867932" sldId="648"/>
            <ac:grpSpMk id="37" creationId="{23A25156-F156-47F2-88E6-215A92F43A78}"/>
          </ac:grpSpMkLst>
        </pc:grpChg>
        <pc:graphicFrameChg chg="add mod ord modGraphic">
          <ac:chgData name="Ryu InSun" userId="4f1b3529f5a42cd1" providerId="Windows Live" clId="Web-{C7C760B2-764F-4274-8748-52B851B20EAB}" dt="2025-03-06T04:49:34.547" v="2002" actId="1076"/>
          <ac:graphicFrameMkLst>
            <pc:docMk/>
            <pc:sldMk cId="3830867932" sldId="648"/>
            <ac:graphicFrameMk id="27" creationId="{604C68DC-C41B-FC7B-11C5-391B2EB94429}"/>
          </ac:graphicFrameMkLst>
        </pc:graphicFrameChg>
        <pc:graphicFrameChg chg="mod modGraphic">
          <ac:chgData name="Ryu InSun" userId="4f1b3529f5a42cd1" providerId="Windows Live" clId="Web-{C7C760B2-764F-4274-8748-52B851B20EAB}" dt="2025-03-06T04:55:32.357" v="2261"/>
          <ac:graphicFrameMkLst>
            <pc:docMk/>
            <pc:sldMk cId="3830867932" sldId="648"/>
            <ac:graphicFrameMk id="50" creationId="{325D04D4-BEA9-47DE-B71A-CDFD9DA8AACF}"/>
          </ac:graphicFrameMkLst>
        </pc:graphicFrameChg>
      </pc:sldChg>
      <pc:sldChg chg="modSp">
        <pc:chgData name="Ryu InSun" userId="4f1b3529f5a42cd1" providerId="Windows Live" clId="Web-{C7C760B2-764F-4274-8748-52B851B20EAB}" dt="2025-03-06T03:17:00.765" v="234" actId="20577"/>
        <pc:sldMkLst>
          <pc:docMk/>
          <pc:sldMk cId="2859659393" sldId="649"/>
        </pc:sldMkLst>
        <pc:spChg chg="mod">
          <ac:chgData name="Ryu InSun" userId="4f1b3529f5a42cd1" providerId="Windows Live" clId="Web-{C7C760B2-764F-4274-8748-52B851B20EAB}" dt="2025-03-06T03:17:00.765" v="234" actId="20577"/>
          <ac:spMkLst>
            <pc:docMk/>
            <pc:sldMk cId="2859659393" sldId="649"/>
            <ac:spMk id="39" creationId="{B98AEBC5-325A-403F-A99F-3BC68D109B04}"/>
          </ac:spMkLst>
        </pc:spChg>
        <pc:spChg chg="mod">
          <ac:chgData name="Ryu InSun" userId="4f1b3529f5a42cd1" providerId="Windows Live" clId="Web-{C7C760B2-764F-4274-8748-52B851B20EAB}" dt="2025-03-06T03:09:02.185" v="218" actId="20577"/>
          <ac:spMkLst>
            <pc:docMk/>
            <pc:sldMk cId="2859659393" sldId="649"/>
            <ac:spMk id="51" creationId="{35B32B4E-2158-4027-A3A6-7CDB2193B970}"/>
          </ac:spMkLst>
        </pc:spChg>
      </pc:sldChg>
      <pc:sldChg chg="add del replId">
        <pc:chgData name="Ryu InSun" userId="4f1b3529f5a42cd1" providerId="Windows Live" clId="Web-{C7C760B2-764F-4274-8748-52B851B20EAB}" dt="2025-03-06T03:02:23.701" v="52"/>
        <pc:sldMkLst>
          <pc:docMk/>
          <pc:sldMk cId="167804398" sldId="650"/>
        </pc:sldMkLst>
      </pc:sldChg>
      <pc:sldChg chg="new del">
        <pc:chgData name="Ryu InSun" userId="4f1b3529f5a42cd1" providerId="Windows Live" clId="Web-{C7C760B2-764F-4274-8748-52B851B20EAB}" dt="2025-03-06T04:22:17.394" v="1049"/>
        <pc:sldMkLst>
          <pc:docMk/>
          <pc:sldMk cId="452003680" sldId="650"/>
        </pc:sldMkLst>
      </pc:sldChg>
      <pc:sldChg chg="new del">
        <pc:chgData name="Ryu InSun" userId="4f1b3529f5a42cd1" providerId="Windows Live" clId="Web-{C7C760B2-764F-4274-8748-52B851B20EAB}" dt="2025-03-06T04:22:11.518" v="1047"/>
        <pc:sldMkLst>
          <pc:docMk/>
          <pc:sldMk cId="1195023152" sldId="650"/>
        </pc:sldMkLst>
      </pc:sldChg>
    </pc:docChg>
  </pc:docChgLst>
  <pc:docChgLst>
    <pc:chgData name="Ryu InSun" userId="4f1b3529f5a42cd1" providerId="Windows Live" clId="Web-{C0E8E058-80D9-430D-B81D-363DC68B3131}"/>
    <pc:docChg chg="addSld delSld modSld sldOrd addSection modSection">
      <pc:chgData name="Ryu InSun" userId="4f1b3529f5a42cd1" providerId="Windows Live" clId="Web-{C0E8E058-80D9-430D-B81D-363DC68B3131}" dt="2025-03-08T08:17:24.441" v="7145"/>
      <pc:docMkLst>
        <pc:docMk/>
      </pc:docMkLst>
      <pc:sldChg chg="addSp modSp ord">
        <pc:chgData name="Ryu InSun" userId="4f1b3529f5a42cd1" providerId="Windows Live" clId="Web-{C0E8E058-80D9-430D-B81D-363DC68B3131}" dt="2025-03-08T07:58:16.260" v="5906" actId="20577"/>
        <pc:sldMkLst>
          <pc:docMk/>
          <pc:sldMk cId="2274658825" sldId="432"/>
        </pc:sldMkLst>
        <pc:spChg chg="add mod">
          <ac:chgData name="Ryu InSun" userId="4f1b3529f5a42cd1" providerId="Windows Live" clId="Web-{C0E8E058-80D9-430D-B81D-363DC68B3131}" dt="2025-03-08T07:58:16.260" v="5906" actId="20577"/>
          <ac:spMkLst>
            <pc:docMk/>
            <pc:sldMk cId="2274658825" sldId="432"/>
            <ac:spMk id="9" creationId="{859C644C-5C2D-6C78-55B2-929EE5E31632}"/>
          </ac:spMkLst>
        </pc:spChg>
        <pc:spChg chg="mod">
          <ac:chgData name="Ryu InSun" userId="4f1b3529f5a42cd1" providerId="Windows Live" clId="Web-{C0E8E058-80D9-430D-B81D-363DC68B3131}" dt="2025-03-08T06:15:13.576" v="2264" actId="20577"/>
          <ac:spMkLst>
            <pc:docMk/>
            <pc:sldMk cId="2274658825" sldId="432"/>
            <ac:spMk id="31" creationId="{96380BB5-D885-4A16-8E7F-AEC7A60E22CF}"/>
          </ac:spMkLst>
        </pc:spChg>
      </pc:sldChg>
      <pc:sldChg chg="modSp">
        <pc:chgData name="Ryu InSun" userId="4f1b3529f5a42cd1" providerId="Windows Live" clId="Web-{C0E8E058-80D9-430D-B81D-363DC68B3131}" dt="2025-03-08T06:15:22.623" v="2265" actId="20577"/>
        <pc:sldMkLst>
          <pc:docMk/>
          <pc:sldMk cId="4202797635" sldId="650"/>
        </pc:sldMkLst>
        <pc:spChg chg="mod">
          <ac:chgData name="Ryu InSun" userId="4f1b3529f5a42cd1" providerId="Windows Live" clId="Web-{C0E8E058-80D9-430D-B81D-363DC68B3131}" dt="2025-03-08T06:15:22.623" v="2265" actId="20577"/>
          <ac:spMkLst>
            <pc:docMk/>
            <pc:sldMk cId="4202797635" sldId="650"/>
            <ac:spMk id="31" creationId="{96380BB5-D885-4A16-8E7F-AEC7A60E22CF}"/>
          </ac:spMkLst>
        </pc:spChg>
      </pc:sldChg>
      <pc:sldChg chg="addSp delSp modSp">
        <pc:chgData name="Ryu InSun" userId="4f1b3529f5a42cd1" providerId="Windows Live" clId="Web-{C0E8E058-80D9-430D-B81D-363DC68B3131}" dt="2025-03-08T05:20:22.016" v="114"/>
        <pc:sldMkLst>
          <pc:docMk/>
          <pc:sldMk cId="3126347913" sldId="656"/>
        </pc:sldMkLst>
        <pc:spChg chg="add del mod">
          <ac:chgData name="Ryu InSun" userId="4f1b3529f5a42cd1" providerId="Windows Live" clId="Web-{C0E8E058-80D9-430D-B81D-363DC68B3131}" dt="2025-03-08T05:19:34.046" v="3"/>
          <ac:spMkLst>
            <pc:docMk/>
            <pc:sldMk cId="3126347913" sldId="656"/>
            <ac:spMk id="6" creationId="{97373A1E-7C30-2627-766F-D4E6BB97DC46}"/>
          </ac:spMkLst>
        </pc:spChg>
        <pc:spChg chg="add mod">
          <ac:chgData name="Ryu InSun" userId="4f1b3529f5a42cd1" providerId="Windows Live" clId="Web-{C0E8E058-80D9-430D-B81D-363DC68B3131}" dt="2025-03-08T05:19:39.984" v="6" actId="20577"/>
          <ac:spMkLst>
            <pc:docMk/>
            <pc:sldMk cId="3126347913" sldId="656"/>
            <ac:spMk id="28" creationId="{C183006E-702B-2B06-8AAF-B6140B4C1377}"/>
          </ac:spMkLst>
        </pc:spChg>
        <pc:grpChg chg="mod">
          <ac:chgData name="Ryu InSun" userId="4f1b3529f5a42cd1" providerId="Windows Live" clId="Web-{C0E8E058-80D9-430D-B81D-363DC68B3131}" dt="2025-03-08T05:19:26.796" v="0" actId="1076"/>
          <ac:grpSpMkLst>
            <pc:docMk/>
            <pc:sldMk cId="3126347913" sldId="656"/>
            <ac:grpSpMk id="26" creationId="{FD3D05E1-81B3-7807-285B-1D30AD19B4B9}"/>
          </ac:grpSpMkLst>
        </pc:grpChg>
        <pc:graphicFrameChg chg="mod modGraphic">
          <ac:chgData name="Ryu InSun" userId="4f1b3529f5a42cd1" providerId="Windows Live" clId="Web-{C0E8E058-80D9-430D-B81D-363DC68B3131}" dt="2025-03-08T05:20:22.016" v="114"/>
          <ac:graphicFrameMkLst>
            <pc:docMk/>
            <pc:sldMk cId="3126347913" sldId="656"/>
            <ac:graphicFrameMk id="50" creationId="{FD131F2A-60E6-E484-3256-5ABF5D55A9DC}"/>
          </ac:graphicFrameMkLst>
        </pc:graphicFrameChg>
      </pc:sldChg>
      <pc:sldChg chg="modSp">
        <pc:chgData name="Ryu InSun" userId="4f1b3529f5a42cd1" providerId="Windows Live" clId="Web-{C0E8E058-80D9-430D-B81D-363DC68B3131}" dt="2025-03-08T06:15:04.951" v="2263" actId="20577"/>
        <pc:sldMkLst>
          <pc:docMk/>
          <pc:sldMk cId="2943607175" sldId="657"/>
        </pc:sldMkLst>
        <pc:spChg chg="mod">
          <ac:chgData name="Ryu InSun" userId="4f1b3529f5a42cd1" providerId="Windows Live" clId="Web-{C0E8E058-80D9-430D-B81D-363DC68B3131}" dt="2025-03-08T06:15:04.951" v="2263" actId="20577"/>
          <ac:spMkLst>
            <pc:docMk/>
            <pc:sldMk cId="2943607175" sldId="657"/>
            <ac:spMk id="31" creationId="{9935B39B-A83B-CA70-91E3-690E3A572171}"/>
          </ac:spMkLst>
        </pc:spChg>
      </pc:sldChg>
      <pc:sldChg chg="add del replId">
        <pc:chgData name="Ryu InSun" userId="4f1b3529f5a42cd1" providerId="Windows Live" clId="Web-{C0E8E058-80D9-430D-B81D-363DC68B3131}" dt="2025-03-08T06:09:55.460" v="2220"/>
        <pc:sldMkLst>
          <pc:docMk/>
          <pc:sldMk cId="1089598375" sldId="658"/>
        </pc:sldMkLst>
      </pc:sldChg>
      <pc:sldChg chg="addSp delSp modSp add replId">
        <pc:chgData name="Ryu InSun" userId="4f1b3529f5a42cd1" providerId="Windows Live" clId="Web-{C0E8E058-80D9-430D-B81D-363DC68B3131}" dt="2025-03-08T06:13:57.340" v="2260" actId="20577"/>
        <pc:sldMkLst>
          <pc:docMk/>
          <pc:sldMk cId="2258352757" sldId="659"/>
        </pc:sldMkLst>
        <pc:spChg chg="mod ord">
          <ac:chgData name="Ryu InSun" userId="4f1b3529f5a42cd1" providerId="Windows Live" clId="Web-{C0E8E058-80D9-430D-B81D-363DC68B3131}" dt="2025-03-08T06:09:17.350" v="2219" actId="1076"/>
          <ac:spMkLst>
            <pc:docMk/>
            <pc:sldMk cId="2258352757" sldId="659"/>
            <ac:spMk id="7" creationId="{36769357-04E6-A3A3-4832-EB32FCE379DD}"/>
          </ac:spMkLst>
        </pc:spChg>
        <pc:spChg chg="del">
          <ac:chgData name="Ryu InSun" userId="4f1b3529f5a42cd1" providerId="Windows Live" clId="Web-{C0E8E058-80D9-430D-B81D-363DC68B3131}" dt="2025-03-08T05:23:02.548" v="150"/>
          <ac:spMkLst>
            <pc:docMk/>
            <pc:sldMk cId="2258352757" sldId="659"/>
            <ac:spMk id="8" creationId="{6CB39ACA-A1BE-0346-C139-66BE93A1918B}"/>
          </ac:spMkLst>
        </pc:spChg>
        <pc:spChg chg="del">
          <ac:chgData name="Ryu InSun" userId="4f1b3529f5a42cd1" providerId="Windows Live" clId="Web-{C0E8E058-80D9-430D-B81D-363DC68B3131}" dt="2025-03-08T05:23:02.548" v="149"/>
          <ac:spMkLst>
            <pc:docMk/>
            <pc:sldMk cId="2258352757" sldId="659"/>
            <ac:spMk id="9" creationId="{700A7A4A-D0C9-9CD3-D528-27295E91E23A}"/>
          </ac:spMkLst>
        </pc:spChg>
        <pc:spChg chg="del">
          <ac:chgData name="Ryu InSun" userId="4f1b3529f5a42cd1" providerId="Windows Live" clId="Web-{C0E8E058-80D9-430D-B81D-363DC68B3131}" dt="2025-03-08T05:23:02.548" v="148"/>
          <ac:spMkLst>
            <pc:docMk/>
            <pc:sldMk cId="2258352757" sldId="659"/>
            <ac:spMk id="10" creationId="{1AE340A3-B395-4E9D-F5D8-695AC98A6221}"/>
          </ac:spMkLst>
        </pc:spChg>
        <pc:spChg chg="del">
          <ac:chgData name="Ryu InSun" userId="4f1b3529f5a42cd1" providerId="Windows Live" clId="Web-{C0E8E058-80D9-430D-B81D-363DC68B3131}" dt="2025-03-08T05:23:02.548" v="147"/>
          <ac:spMkLst>
            <pc:docMk/>
            <pc:sldMk cId="2258352757" sldId="659"/>
            <ac:spMk id="11" creationId="{DB23BD56-C654-DCB1-CA0C-71E3B190DBF6}"/>
          </ac:spMkLst>
        </pc:spChg>
        <pc:spChg chg="del">
          <ac:chgData name="Ryu InSun" userId="4f1b3529f5a42cd1" providerId="Windows Live" clId="Web-{C0E8E058-80D9-430D-B81D-363DC68B3131}" dt="2025-03-08T05:23:02.548" v="146"/>
          <ac:spMkLst>
            <pc:docMk/>
            <pc:sldMk cId="2258352757" sldId="659"/>
            <ac:spMk id="13" creationId="{1DFB82F3-D5BA-A0B2-0614-FD64C7F179E6}"/>
          </ac:spMkLst>
        </pc:spChg>
        <pc:spChg chg="del">
          <ac:chgData name="Ryu InSun" userId="4f1b3529f5a42cd1" providerId="Windows Live" clId="Web-{C0E8E058-80D9-430D-B81D-363DC68B3131}" dt="2025-03-08T05:23:02.548" v="145"/>
          <ac:spMkLst>
            <pc:docMk/>
            <pc:sldMk cId="2258352757" sldId="659"/>
            <ac:spMk id="14" creationId="{D750CEA6-F709-B40F-6273-C2D3812993D7}"/>
          </ac:spMkLst>
        </pc:spChg>
        <pc:spChg chg="del">
          <ac:chgData name="Ryu InSun" userId="4f1b3529f5a42cd1" providerId="Windows Live" clId="Web-{C0E8E058-80D9-430D-B81D-363DC68B3131}" dt="2025-03-08T05:23:02.548" v="144"/>
          <ac:spMkLst>
            <pc:docMk/>
            <pc:sldMk cId="2258352757" sldId="659"/>
            <ac:spMk id="20" creationId="{88227F1D-9134-6974-2228-A9E8349ACC71}"/>
          </ac:spMkLst>
        </pc:spChg>
        <pc:spChg chg="del">
          <ac:chgData name="Ryu InSun" userId="4f1b3529f5a42cd1" providerId="Windows Live" clId="Web-{C0E8E058-80D9-430D-B81D-363DC68B3131}" dt="2025-03-08T05:23:02.548" v="143"/>
          <ac:spMkLst>
            <pc:docMk/>
            <pc:sldMk cId="2258352757" sldId="659"/>
            <ac:spMk id="21" creationId="{DBD2161E-3D18-740E-0491-A21864588AB0}"/>
          </ac:spMkLst>
        </pc:spChg>
        <pc:spChg chg="del">
          <ac:chgData name="Ryu InSun" userId="4f1b3529f5a42cd1" providerId="Windows Live" clId="Web-{C0E8E058-80D9-430D-B81D-363DC68B3131}" dt="2025-03-08T05:23:02.548" v="142"/>
          <ac:spMkLst>
            <pc:docMk/>
            <pc:sldMk cId="2258352757" sldId="659"/>
            <ac:spMk id="22" creationId="{53B0B028-27CF-D1D3-9B13-55E355D1E998}"/>
          </ac:spMkLst>
        </pc:spChg>
        <pc:spChg chg="del">
          <ac:chgData name="Ryu InSun" userId="4f1b3529f5a42cd1" providerId="Windows Live" clId="Web-{C0E8E058-80D9-430D-B81D-363DC68B3131}" dt="2025-03-08T05:23:02.548" v="153"/>
          <ac:spMkLst>
            <pc:docMk/>
            <pc:sldMk cId="2258352757" sldId="659"/>
            <ac:spMk id="23" creationId="{E2CB677C-AC12-9BC8-286C-582D9F2E2F25}"/>
          </ac:spMkLst>
        </pc:spChg>
        <pc:spChg chg="del">
          <ac:chgData name="Ryu InSun" userId="4f1b3529f5a42cd1" providerId="Windows Live" clId="Web-{C0E8E058-80D9-430D-B81D-363DC68B3131}" dt="2025-03-08T05:23:02.548" v="152"/>
          <ac:spMkLst>
            <pc:docMk/>
            <pc:sldMk cId="2258352757" sldId="659"/>
            <ac:spMk id="24" creationId="{2CBD8681-1651-873B-7B7A-CA6F2283DE48}"/>
          </ac:spMkLst>
        </pc:spChg>
        <pc:spChg chg="del">
          <ac:chgData name="Ryu InSun" userId="4f1b3529f5a42cd1" providerId="Windows Live" clId="Web-{C0E8E058-80D9-430D-B81D-363DC68B3131}" dt="2025-03-08T05:23:02.548" v="141"/>
          <ac:spMkLst>
            <pc:docMk/>
            <pc:sldMk cId="2258352757" sldId="659"/>
            <ac:spMk id="25" creationId="{60D22F39-191D-3C70-F084-78B70E182457}"/>
          </ac:spMkLst>
        </pc:spChg>
        <pc:spChg chg="del">
          <ac:chgData name="Ryu InSun" userId="4f1b3529f5a42cd1" providerId="Windows Live" clId="Web-{C0E8E058-80D9-430D-B81D-363DC68B3131}" dt="2025-03-08T05:23:02.548" v="140"/>
          <ac:spMkLst>
            <pc:docMk/>
            <pc:sldMk cId="2258352757" sldId="659"/>
            <ac:spMk id="27" creationId="{06E8D847-AD45-EF37-7675-569B448803F7}"/>
          </ac:spMkLst>
        </pc:spChg>
        <pc:spChg chg="del">
          <ac:chgData name="Ryu InSun" userId="4f1b3529f5a42cd1" providerId="Windows Live" clId="Web-{C0E8E058-80D9-430D-B81D-363DC68B3131}" dt="2025-03-08T05:23:02.548" v="134"/>
          <ac:spMkLst>
            <pc:docMk/>
            <pc:sldMk cId="2258352757" sldId="659"/>
            <ac:spMk id="28" creationId="{32EC75E1-7A6B-EB3C-766A-09D1B003BA0C}"/>
          </ac:spMkLst>
        </pc:spChg>
        <pc:spChg chg="del">
          <ac:chgData name="Ryu InSun" userId="4f1b3529f5a42cd1" providerId="Windows Live" clId="Web-{C0E8E058-80D9-430D-B81D-363DC68B3131}" dt="2025-03-08T05:23:02.548" v="139"/>
          <ac:spMkLst>
            <pc:docMk/>
            <pc:sldMk cId="2258352757" sldId="659"/>
            <ac:spMk id="29" creationId="{C01A3161-43F3-FFD9-9A30-DCF2F2F92494}"/>
          </ac:spMkLst>
        </pc:spChg>
        <pc:spChg chg="add del">
          <ac:chgData name="Ryu InSun" userId="4f1b3529f5a42cd1" providerId="Windows Live" clId="Web-{C0E8E058-80D9-430D-B81D-363DC68B3131}" dt="2025-03-08T05:25:03.113" v="171"/>
          <ac:spMkLst>
            <pc:docMk/>
            <pc:sldMk cId="2258352757" sldId="659"/>
            <ac:spMk id="32" creationId="{F243BBB4-F7FA-CD14-C2D8-AB56B1DE67E7}"/>
          </ac:spMkLst>
        </pc:spChg>
        <pc:spChg chg="del">
          <ac:chgData name="Ryu InSun" userId="4f1b3529f5a42cd1" providerId="Windows Live" clId="Web-{C0E8E058-80D9-430D-B81D-363DC68B3131}" dt="2025-03-08T05:23:02.548" v="138"/>
          <ac:spMkLst>
            <pc:docMk/>
            <pc:sldMk cId="2258352757" sldId="659"/>
            <ac:spMk id="34" creationId="{528934D8-8AFF-670A-E594-B18FAB4C870F}"/>
          </ac:spMkLst>
        </pc:spChg>
        <pc:spChg chg="del">
          <ac:chgData name="Ryu InSun" userId="4f1b3529f5a42cd1" providerId="Windows Live" clId="Web-{C0E8E058-80D9-430D-B81D-363DC68B3131}" dt="2025-03-08T05:23:02.548" v="137"/>
          <ac:spMkLst>
            <pc:docMk/>
            <pc:sldMk cId="2258352757" sldId="659"/>
            <ac:spMk id="35" creationId="{0563E74B-74D1-8BBF-53BA-E874AB067F59}"/>
          </ac:spMkLst>
        </pc:spChg>
        <pc:spChg chg="add del">
          <ac:chgData name="Ryu InSun" userId="4f1b3529f5a42cd1" providerId="Windows Live" clId="Web-{C0E8E058-80D9-430D-B81D-363DC68B3131}" dt="2025-03-08T05:28:15.851" v="185"/>
          <ac:spMkLst>
            <pc:docMk/>
            <pc:sldMk cId="2258352757" sldId="659"/>
            <ac:spMk id="43" creationId="{762EB918-616B-4828-9CFD-B3F397F67683}"/>
          </ac:spMkLst>
        </pc:spChg>
        <pc:spChg chg="del">
          <ac:chgData name="Ryu InSun" userId="4f1b3529f5a42cd1" providerId="Windows Live" clId="Web-{C0E8E058-80D9-430D-B81D-363DC68B3131}" dt="2025-03-08T05:23:02.548" v="136"/>
          <ac:spMkLst>
            <pc:docMk/>
            <pc:sldMk cId="2258352757" sldId="659"/>
            <ac:spMk id="47" creationId="{380E3937-DC66-BC8D-FE0B-6B5D819979F4}"/>
          </ac:spMkLst>
        </pc:spChg>
        <pc:spChg chg="mod">
          <ac:chgData name="Ryu InSun" userId="4f1b3529f5a42cd1" providerId="Windows Live" clId="Web-{C0E8E058-80D9-430D-B81D-363DC68B3131}" dt="2025-03-08T06:13:57.340" v="2260" actId="20577"/>
          <ac:spMkLst>
            <pc:docMk/>
            <pc:sldMk cId="2258352757" sldId="659"/>
            <ac:spMk id="48" creationId="{3B7FDAB4-06AD-15BC-31D1-B11B8E790C41}"/>
          </ac:spMkLst>
        </pc:spChg>
        <pc:spChg chg="add mod">
          <ac:chgData name="Ryu InSun" userId="4f1b3529f5a42cd1" providerId="Windows Live" clId="Web-{C0E8E058-80D9-430D-B81D-363DC68B3131}" dt="2025-03-08T05:32:49.987" v="288" actId="1076"/>
          <ac:spMkLst>
            <pc:docMk/>
            <pc:sldMk cId="2258352757" sldId="659"/>
            <ac:spMk id="49" creationId="{D0C00F63-920C-2959-C182-DD27F3B851E6}"/>
          </ac:spMkLst>
        </pc:spChg>
        <pc:spChg chg="del">
          <ac:chgData name="Ryu InSun" userId="4f1b3529f5a42cd1" providerId="Windows Live" clId="Web-{C0E8E058-80D9-430D-B81D-363DC68B3131}" dt="2025-03-08T05:23:02.548" v="151"/>
          <ac:spMkLst>
            <pc:docMk/>
            <pc:sldMk cId="2258352757" sldId="659"/>
            <ac:spMk id="51" creationId="{0372BA40-7538-6AB8-B22B-65D3EF1536CF}"/>
          </ac:spMkLst>
        </pc:spChg>
        <pc:spChg chg="add mod">
          <ac:chgData name="Ryu InSun" userId="4f1b3529f5a42cd1" providerId="Windows Live" clId="Web-{C0E8E058-80D9-430D-B81D-363DC68B3131}" dt="2025-03-08T05:30:55.907" v="214" actId="14100"/>
          <ac:spMkLst>
            <pc:docMk/>
            <pc:sldMk cId="2258352757" sldId="659"/>
            <ac:spMk id="53" creationId="{9FA3CDBB-EC41-A7E6-978C-B723D0EC86FA}"/>
          </ac:spMkLst>
        </pc:spChg>
        <pc:spChg chg="add mod">
          <ac:chgData name="Ryu InSun" userId="4f1b3529f5a42cd1" providerId="Windows Live" clId="Web-{C0E8E058-80D9-430D-B81D-363DC68B3131}" dt="2025-03-08T05:30:55.938" v="215" actId="14100"/>
          <ac:spMkLst>
            <pc:docMk/>
            <pc:sldMk cId="2258352757" sldId="659"/>
            <ac:spMk id="54" creationId="{8CB46BDF-007A-3ABC-B18E-CD5ED145103B}"/>
          </ac:spMkLst>
        </pc:spChg>
        <pc:spChg chg="add mod">
          <ac:chgData name="Ryu InSun" userId="4f1b3529f5a42cd1" providerId="Windows Live" clId="Web-{C0E8E058-80D9-430D-B81D-363DC68B3131}" dt="2025-03-08T05:30:55.985" v="216" actId="14100"/>
          <ac:spMkLst>
            <pc:docMk/>
            <pc:sldMk cId="2258352757" sldId="659"/>
            <ac:spMk id="55" creationId="{A2146A39-FD30-0CB7-2364-E5018E746E9B}"/>
          </ac:spMkLst>
        </pc:spChg>
        <pc:spChg chg="add mod">
          <ac:chgData name="Ryu InSun" userId="4f1b3529f5a42cd1" providerId="Windows Live" clId="Web-{C0E8E058-80D9-430D-B81D-363DC68B3131}" dt="2025-03-08T05:30:56.016" v="217" actId="14100"/>
          <ac:spMkLst>
            <pc:docMk/>
            <pc:sldMk cId="2258352757" sldId="659"/>
            <ac:spMk id="57" creationId="{6CF87FF9-F8F6-12EF-CCA4-441F070B7DB8}"/>
          </ac:spMkLst>
        </pc:spChg>
        <pc:spChg chg="add mod">
          <ac:chgData name="Ryu InSun" userId="4f1b3529f5a42cd1" providerId="Windows Live" clId="Web-{C0E8E058-80D9-430D-B81D-363DC68B3131}" dt="2025-03-08T05:30:56.063" v="218" actId="14100"/>
          <ac:spMkLst>
            <pc:docMk/>
            <pc:sldMk cId="2258352757" sldId="659"/>
            <ac:spMk id="58" creationId="{F0FEB27C-4922-4F37-0C1C-EF01195DE7F6}"/>
          </ac:spMkLst>
        </pc:spChg>
        <pc:spChg chg="add mod">
          <ac:chgData name="Ryu InSun" userId="4f1b3529f5a42cd1" providerId="Windows Live" clId="Web-{C0E8E058-80D9-430D-B81D-363DC68B3131}" dt="2025-03-08T05:32:24.252" v="266" actId="1076"/>
          <ac:spMkLst>
            <pc:docMk/>
            <pc:sldMk cId="2258352757" sldId="659"/>
            <ac:spMk id="60" creationId="{E9C4B876-83D3-5836-9522-952AC67BDECC}"/>
          </ac:spMkLst>
        </pc:spChg>
        <pc:spChg chg="add mod">
          <ac:chgData name="Ryu InSun" userId="4f1b3529f5a42cd1" providerId="Windows Live" clId="Web-{C0E8E058-80D9-430D-B81D-363DC68B3131}" dt="2025-03-08T05:32:57.066" v="290" actId="1076"/>
          <ac:spMkLst>
            <pc:docMk/>
            <pc:sldMk cId="2258352757" sldId="659"/>
            <ac:spMk id="61" creationId="{6C667E01-BDC1-E42B-659D-AA3098C1AC3B}"/>
          </ac:spMkLst>
        </pc:spChg>
        <pc:spChg chg="add mod">
          <ac:chgData name="Ryu InSun" userId="4f1b3529f5a42cd1" providerId="Windows Live" clId="Web-{C0E8E058-80D9-430D-B81D-363DC68B3131}" dt="2025-03-08T05:58:55.208" v="1410" actId="20577"/>
          <ac:spMkLst>
            <pc:docMk/>
            <pc:sldMk cId="2258352757" sldId="659"/>
            <ac:spMk id="63" creationId="{C7C01256-6529-1A42-CDCD-8E7D83D060D6}"/>
          </ac:spMkLst>
        </pc:spChg>
        <pc:spChg chg="add mod">
          <ac:chgData name="Ryu InSun" userId="4f1b3529f5a42cd1" providerId="Windows Live" clId="Web-{C0E8E058-80D9-430D-B81D-363DC68B3131}" dt="2025-03-08T06:06:55.284" v="2103" actId="20577"/>
          <ac:spMkLst>
            <pc:docMk/>
            <pc:sldMk cId="2258352757" sldId="659"/>
            <ac:spMk id="65" creationId="{76273C2D-E880-AD57-D31E-A775A49F069D}"/>
          </ac:spMkLst>
        </pc:spChg>
        <pc:spChg chg="add mod">
          <ac:chgData name="Ryu InSun" userId="4f1b3529f5a42cd1" providerId="Windows Live" clId="Web-{C0E8E058-80D9-430D-B81D-363DC68B3131}" dt="2025-03-08T06:01:16.508" v="1750" actId="20577"/>
          <ac:spMkLst>
            <pc:docMk/>
            <pc:sldMk cId="2258352757" sldId="659"/>
            <ac:spMk id="66" creationId="{8A144D65-4E85-82FA-CE98-1A61BCB47F8B}"/>
          </ac:spMkLst>
        </pc:spChg>
        <pc:spChg chg="add mod">
          <ac:chgData name="Ryu InSun" userId="4f1b3529f5a42cd1" providerId="Windows Live" clId="Web-{C0E8E058-80D9-430D-B81D-363DC68B3131}" dt="2025-03-08T06:01:18.602" v="1752" actId="20577"/>
          <ac:spMkLst>
            <pc:docMk/>
            <pc:sldMk cId="2258352757" sldId="659"/>
            <ac:spMk id="67" creationId="{EC68B6CE-33F3-4CAA-3347-373CB540BC28}"/>
          </ac:spMkLst>
        </pc:spChg>
        <pc:spChg chg="add mod">
          <ac:chgData name="Ryu InSun" userId="4f1b3529f5a42cd1" providerId="Windows Live" clId="Web-{C0E8E058-80D9-430D-B81D-363DC68B3131}" dt="2025-03-08T06:01:20.680" v="1754" actId="20577"/>
          <ac:spMkLst>
            <pc:docMk/>
            <pc:sldMk cId="2258352757" sldId="659"/>
            <ac:spMk id="68" creationId="{7A772040-A299-D5E4-891E-FF025A022B0C}"/>
          </ac:spMkLst>
        </pc:spChg>
        <pc:spChg chg="add mod">
          <ac:chgData name="Ryu InSun" userId="4f1b3529f5a42cd1" providerId="Windows Live" clId="Web-{C0E8E058-80D9-430D-B81D-363DC68B3131}" dt="2025-03-08T06:01:22.899" v="1756" actId="20577"/>
          <ac:spMkLst>
            <pc:docMk/>
            <pc:sldMk cId="2258352757" sldId="659"/>
            <ac:spMk id="69" creationId="{F3E1831C-28B6-4DEF-2F44-A1BC94284111}"/>
          </ac:spMkLst>
        </pc:spChg>
        <pc:spChg chg="add mod">
          <ac:chgData name="Ryu InSun" userId="4f1b3529f5a42cd1" providerId="Windows Live" clId="Web-{C0E8E058-80D9-430D-B81D-363DC68B3131}" dt="2025-03-08T05:56:49.908" v="1133" actId="1076"/>
          <ac:spMkLst>
            <pc:docMk/>
            <pc:sldMk cId="2258352757" sldId="659"/>
            <ac:spMk id="70" creationId="{9A34A7AE-1099-74D8-C510-1703F75384C7}"/>
          </ac:spMkLst>
        </pc:spChg>
        <pc:spChg chg="add mod">
          <ac:chgData name="Ryu InSun" userId="4f1b3529f5a42cd1" providerId="Windows Live" clId="Web-{C0E8E058-80D9-430D-B81D-363DC68B3131}" dt="2025-03-08T05:56:49.971" v="1134" actId="1076"/>
          <ac:spMkLst>
            <pc:docMk/>
            <pc:sldMk cId="2258352757" sldId="659"/>
            <ac:spMk id="71" creationId="{9E69B9CD-3287-7BC9-626E-819030009771}"/>
          </ac:spMkLst>
        </pc:spChg>
        <pc:spChg chg="add mod">
          <ac:chgData name="Ryu InSun" userId="4f1b3529f5a42cd1" providerId="Windows Live" clId="Web-{C0E8E058-80D9-430D-B81D-363DC68B3131}" dt="2025-03-08T05:46:53.411" v="662" actId="1076"/>
          <ac:spMkLst>
            <pc:docMk/>
            <pc:sldMk cId="2258352757" sldId="659"/>
            <ac:spMk id="72" creationId="{53305264-2D42-5C97-80F1-4029E04E3B7F}"/>
          </ac:spMkLst>
        </pc:spChg>
        <pc:spChg chg="add del mod">
          <ac:chgData name="Ryu InSun" userId="4f1b3529f5a42cd1" providerId="Windows Live" clId="Web-{C0E8E058-80D9-430D-B81D-363DC68B3131}" dt="2025-03-08T05:46:22.254" v="651"/>
          <ac:spMkLst>
            <pc:docMk/>
            <pc:sldMk cId="2258352757" sldId="659"/>
            <ac:spMk id="73" creationId="{E1180A3C-2703-A586-04B1-B2F661C3602C}"/>
          </ac:spMkLst>
        </pc:spChg>
        <pc:spChg chg="add mod">
          <ac:chgData name="Ryu InSun" userId="4f1b3529f5a42cd1" providerId="Windows Live" clId="Web-{C0E8E058-80D9-430D-B81D-363DC68B3131}" dt="2025-03-08T05:46:53.458" v="663" actId="1076"/>
          <ac:spMkLst>
            <pc:docMk/>
            <pc:sldMk cId="2258352757" sldId="659"/>
            <ac:spMk id="74" creationId="{7E848C54-BFCE-5158-D980-56AF413F0B8A}"/>
          </ac:spMkLst>
        </pc:spChg>
        <pc:spChg chg="add mod">
          <ac:chgData name="Ryu InSun" userId="4f1b3529f5a42cd1" providerId="Windows Live" clId="Web-{C0E8E058-80D9-430D-B81D-363DC68B3131}" dt="2025-03-08T05:52:15.387" v="935" actId="1076"/>
          <ac:spMkLst>
            <pc:docMk/>
            <pc:sldMk cId="2258352757" sldId="659"/>
            <ac:spMk id="75" creationId="{31093F22-B899-8944-DF78-DD4C5F7DBEA1}"/>
          </ac:spMkLst>
        </pc:spChg>
        <pc:spChg chg="add mod">
          <ac:chgData name="Ryu InSun" userId="4f1b3529f5a42cd1" providerId="Windows Live" clId="Web-{C0E8E058-80D9-430D-B81D-363DC68B3131}" dt="2025-03-08T05:50:39.432" v="922" actId="1076"/>
          <ac:spMkLst>
            <pc:docMk/>
            <pc:sldMk cId="2258352757" sldId="659"/>
            <ac:spMk id="76" creationId="{09405904-3059-B0E1-9A83-575FC937E18C}"/>
          </ac:spMkLst>
        </pc:spChg>
        <pc:spChg chg="add mod">
          <ac:chgData name="Ryu InSun" userId="4f1b3529f5a42cd1" providerId="Windows Live" clId="Web-{C0E8E058-80D9-430D-B81D-363DC68B3131}" dt="2025-03-08T05:48:51.664" v="868" actId="1076"/>
          <ac:spMkLst>
            <pc:docMk/>
            <pc:sldMk cId="2258352757" sldId="659"/>
            <ac:spMk id="77" creationId="{B9FD11A7-B2F1-95B5-2779-7B39E147E18A}"/>
          </ac:spMkLst>
        </pc:spChg>
        <pc:spChg chg="add mod">
          <ac:chgData name="Ryu InSun" userId="4f1b3529f5a42cd1" providerId="Windows Live" clId="Web-{C0E8E058-80D9-430D-B81D-363DC68B3131}" dt="2025-03-08T05:50:34.025" v="920" actId="1076"/>
          <ac:spMkLst>
            <pc:docMk/>
            <pc:sldMk cId="2258352757" sldId="659"/>
            <ac:spMk id="78" creationId="{66745845-336C-E7DE-7D8A-69CEB155F590}"/>
          </ac:spMkLst>
        </pc:spChg>
        <pc:spChg chg="add mod">
          <ac:chgData name="Ryu InSun" userId="4f1b3529f5a42cd1" providerId="Windows Live" clId="Web-{C0E8E058-80D9-430D-B81D-363DC68B3131}" dt="2025-03-08T06:06:52.441" v="2102" actId="20577"/>
          <ac:spMkLst>
            <pc:docMk/>
            <pc:sldMk cId="2258352757" sldId="659"/>
            <ac:spMk id="85" creationId="{C433C321-9409-C4D3-1E21-A2CCB4594B62}"/>
          </ac:spMkLst>
        </pc:spChg>
        <pc:spChg chg="add mod">
          <ac:chgData name="Ryu InSun" userId="4f1b3529f5a42cd1" providerId="Windows Live" clId="Web-{C0E8E058-80D9-430D-B81D-363DC68B3131}" dt="2025-03-08T05:53:08.435" v="949" actId="1076"/>
          <ac:spMkLst>
            <pc:docMk/>
            <pc:sldMk cId="2258352757" sldId="659"/>
            <ac:spMk id="86" creationId="{4A675DB2-FEB7-7EBC-440A-0C958964E490}"/>
          </ac:spMkLst>
        </pc:spChg>
        <pc:spChg chg="add mod">
          <ac:chgData name="Ryu InSun" userId="4f1b3529f5a42cd1" providerId="Windows Live" clId="Web-{C0E8E058-80D9-430D-B81D-363DC68B3131}" dt="2025-03-08T05:54:38.140" v="1053" actId="1076"/>
          <ac:spMkLst>
            <pc:docMk/>
            <pc:sldMk cId="2258352757" sldId="659"/>
            <ac:spMk id="88" creationId="{FB1776AC-54E5-7173-3C4B-4FA16D191389}"/>
          </ac:spMkLst>
        </pc:spChg>
        <pc:spChg chg="add mod">
          <ac:chgData name="Ryu InSun" userId="4f1b3529f5a42cd1" providerId="Windows Live" clId="Web-{C0E8E058-80D9-430D-B81D-363DC68B3131}" dt="2025-03-08T05:55:07.562" v="1073" actId="20577"/>
          <ac:spMkLst>
            <pc:docMk/>
            <pc:sldMk cId="2258352757" sldId="659"/>
            <ac:spMk id="90" creationId="{718D94DA-5718-8F00-62D8-05AC34CF9370}"/>
          </ac:spMkLst>
        </pc:spChg>
        <pc:spChg chg="add mod">
          <ac:chgData name="Ryu InSun" userId="4f1b3529f5a42cd1" providerId="Windows Live" clId="Web-{C0E8E058-80D9-430D-B81D-363DC68B3131}" dt="2025-03-08T05:55:26.891" v="1076"/>
          <ac:spMkLst>
            <pc:docMk/>
            <pc:sldMk cId="2258352757" sldId="659"/>
            <ac:spMk id="91" creationId="{11112EDC-8B3E-B6F6-22F7-C047CFA639DE}"/>
          </ac:spMkLst>
        </pc:spChg>
        <pc:spChg chg="add mod">
          <ac:chgData name="Ryu InSun" userId="4f1b3529f5a42cd1" providerId="Windows Live" clId="Web-{C0E8E058-80D9-430D-B81D-363DC68B3131}" dt="2025-03-08T05:55:34.688" v="1079" actId="688"/>
          <ac:spMkLst>
            <pc:docMk/>
            <pc:sldMk cId="2258352757" sldId="659"/>
            <ac:spMk id="92" creationId="{44D7D288-3649-8D51-F68F-E0CCB8DC8EFC}"/>
          </ac:spMkLst>
        </pc:spChg>
        <pc:spChg chg="add del">
          <ac:chgData name="Ryu InSun" userId="4f1b3529f5a42cd1" providerId="Windows Live" clId="Web-{C0E8E058-80D9-430D-B81D-363DC68B3131}" dt="2025-03-08T05:56:04.939" v="1085"/>
          <ac:spMkLst>
            <pc:docMk/>
            <pc:sldMk cId="2258352757" sldId="659"/>
            <ac:spMk id="95" creationId="{FDE85F20-CE69-294F-CD50-1009E0CC6433}"/>
          </ac:spMkLst>
        </pc:spChg>
        <pc:spChg chg="add mod">
          <ac:chgData name="Ryu InSun" userId="4f1b3529f5a42cd1" providerId="Windows Live" clId="Web-{C0E8E058-80D9-430D-B81D-363DC68B3131}" dt="2025-03-08T05:56:09.595" v="1087" actId="1076"/>
          <ac:spMkLst>
            <pc:docMk/>
            <pc:sldMk cId="2258352757" sldId="659"/>
            <ac:spMk id="96" creationId="{30EEF98C-F18B-D801-2ED9-D1C99433905D}"/>
          </ac:spMkLst>
        </pc:spChg>
        <pc:spChg chg="add mod">
          <ac:chgData name="Ryu InSun" userId="4f1b3529f5a42cd1" providerId="Windows Live" clId="Web-{C0E8E058-80D9-430D-B81D-363DC68B3131}" dt="2025-03-08T05:56:50.033" v="1135" actId="1076"/>
          <ac:spMkLst>
            <pc:docMk/>
            <pc:sldMk cId="2258352757" sldId="659"/>
            <ac:spMk id="97" creationId="{B98E844D-826D-D9E9-AD50-FCEB900B20C5}"/>
          </ac:spMkLst>
        </pc:spChg>
        <pc:spChg chg="add mod">
          <ac:chgData name="Ryu InSun" userId="4f1b3529f5a42cd1" providerId="Windows Live" clId="Web-{C0E8E058-80D9-430D-B81D-363DC68B3131}" dt="2025-03-08T06:02:53.010" v="1892" actId="20577"/>
          <ac:spMkLst>
            <pc:docMk/>
            <pc:sldMk cId="2258352757" sldId="659"/>
            <ac:spMk id="111" creationId="{475D2E40-C736-5AFC-5E3E-CA2A09113C2D}"/>
          </ac:spMkLst>
        </pc:spChg>
        <pc:spChg chg="add mod">
          <ac:chgData name="Ryu InSun" userId="4f1b3529f5a42cd1" providerId="Windows Live" clId="Web-{C0E8E058-80D9-430D-B81D-363DC68B3131}" dt="2025-03-08T06:06:41.753" v="2101" actId="14100"/>
          <ac:spMkLst>
            <pc:docMk/>
            <pc:sldMk cId="2258352757" sldId="659"/>
            <ac:spMk id="113" creationId="{28DD10D8-75D0-AE60-AA0C-7E74D72265AF}"/>
          </ac:spMkLst>
        </pc:spChg>
        <pc:spChg chg="add mod">
          <ac:chgData name="Ryu InSun" userId="4f1b3529f5a42cd1" providerId="Windows Live" clId="Web-{C0E8E058-80D9-430D-B81D-363DC68B3131}" dt="2025-03-08T06:07:02.613" v="2106" actId="20577"/>
          <ac:spMkLst>
            <pc:docMk/>
            <pc:sldMk cId="2258352757" sldId="659"/>
            <ac:spMk id="114" creationId="{FB091325-97D0-2CF3-D5D9-5F879FC201D5}"/>
          </ac:spMkLst>
        </pc:spChg>
        <pc:grpChg chg="del">
          <ac:chgData name="Ryu InSun" userId="4f1b3529f5a42cd1" providerId="Windows Live" clId="Web-{C0E8E058-80D9-430D-B81D-363DC68B3131}" dt="2025-03-08T05:23:02.548" v="135"/>
          <ac:grpSpMkLst>
            <pc:docMk/>
            <pc:sldMk cId="2258352757" sldId="659"/>
            <ac:grpSpMk id="26" creationId="{2664DC7B-1A36-4BF0-F53D-C8D0A3786281}"/>
          </ac:grpSpMkLst>
        </pc:grpChg>
        <pc:grpChg chg="del">
          <ac:chgData name="Ryu InSun" userId="4f1b3529f5a42cd1" providerId="Windows Live" clId="Web-{C0E8E058-80D9-430D-B81D-363DC68B3131}" dt="2025-03-08T05:23:05.407" v="158"/>
          <ac:grpSpMkLst>
            <pc:docMk/>
            <pc:sldMk cId="2258352757" sldId="659"/>
            <ac:grpSpMk id="36" creationId="{CC1261C3-6C9E-8B61-78B1-6B9C8A36A652}"/>
          </ac:grpSpMkLst>
        </pc:grpChg>
        <pc:grpChg chg="add mod">
          <ac:chgData name="Ryu InSun" userId="4f1b3529f5a42cd1" providerId="Windows Live" clId="Web-{C0E8E058-80D9-430D-B81D-363DC68B3131}" dt="2025-03-08T05:52:15.465" v="936" actId="1076"/>
          <ac:grpSpMkLst>
            <pc:docMk/>
            <pc:sldMk cId="2258352757" sldId="659"/>
            <ac:grpSpMk id="83" creationId="{DC182D0B-00DB-E436-776F-356D2B77C737}"/>
          </ac:grpSpMkLst>
        </pc:grpChg>
        <pc:grpChg chg="add mod">
          <ac:chgData name="Ryu InSun" userId="4f1b3529f5a42cd1" providerId="Windows Live" clId="Web-{C0E8E058-80D9-430D-B81D-363DC68B3131}" dt="2025-03-08T06:03:35.558" v="1973" actId="1076"/>
          <ac:grpSpMkLst>
            <pc:docMk/>
            <pc:sldMk cId="2258352757" sldId="659"/>
            <ac:grpSpMk id="84" creationId="{EAD01B98-3484-7233-CBBA-CA40E8B1FE4D}"/>
          </ac:grpSpMkLst>
        </pc:grpChg>
        <pc:grpChg chg="add mod">
          <ac:chgData name="Ryu InSun" userId="4f1b3529f5a42cd1" providerId="Windows Live" clId="Web-{C0E8E058-80D9-430D-B81D-363DC68B3131}" dt="2025-03-08T05:55:49.657" v="1081" actId="1076"/>
          <ac:grpSpMkLst>
            <pc:docMk/>
            <pc:sldMk cId="2258352757" sldId="659"/>
            <ac:grpSpMk id="93" creationId="{A12F5C5B-03D1-69BF-CD9B-253DC2477CB2}"/>
          </ac:grpSpMkLst>
        </pc:grpChg>
        <pc:grpChg chg="add mod">
          <ac:chgData name="Ryu InSun" userId="4f1b3529f5a42cd1" providerId="Windows Live" clId="Web-{C0E8E058-80D9-430D-B81D-363DC68B3131}" dt="2025-03-08T05:55:59.095" v="1083" actId="1076"/>
          <ac:grpSpMkLst>
            <pc:docMk/>
            <pc:sldMk cId="2258352757" sldId="659"/>
            <ac:grpSpMk id="94" creationId="{348D4AC9-59E8-ABEC-5085-A406BD08EC47}"/>
          </ac:grpSpMkLst>
        </pc:grpChg>
        <pc:grpChg chg="add">
          <ac:chgData name="Ryu InSun" userId="4f1b3529f5a42cd1" providerId="Windows Live" clId="Web-{C0E8E058-80D9-430D-B81D-363DC68B3131}" dt="2025-03-08T06:02:49.557" v="1890"/>
          <ac:grpSpMkLst>
            <pc:docMk/>
            <pc:sldMk cId="2258352757" sldId="659"/>
            <ac:grpSpMk id="109" creationId="{7483BF75-408E-0AD4-F609-DD5345B90992}"/>
          </ac:grpSpMkLst>
        </pc:grpChg>
        <pc:graphicFrameChg chg="mod modGraphic">
          <ac:chgData name="Ryu InSun" userId="4f1b3529f5a42cd1" providerId="Windows Live" clId="Web-{C0E8E058-80D9-430D-B81D-363DC68B3131}" dt="2025-03-08T06:07:45.473" v="2170"/>
          <ac:graphicFrameMkLst>
            <pc:docMk/>
            <pc:sldMk cId="2258352757" sldId="659"/>
            <ac:graphicFrameMk id="50" creationId="{7E2B51C8-9650-752A-E9BB-22095E4C38C3}"/>
          </ac:graphicFrameMkLst>
        </pc:graphicFrameChg>
        <pc:picChg chg="add mod">
          <ac:chgData name="Ryu InSun" userId="4f1b3529f5a42cd1" providerId="Windows Live" clId="Web-{C0E8E058-80D9-430D-B81D-363DC68B3131}" dt="2025-03-08T05:41:43.092" v="575" actId="14100"/>
          <ac:picMkLst>
            <pc:docMk/>
            <pc:sldMk cId="2258352757" sldId="659"/>
            <ac:picMk id="6" creationId="{3DFD857D-70CC-F777-C434-50CA2F5A583E}"/>
          </ac:picMkLst>
        </pc:picChg>
        <pc:picChg chg="del">
          <ac:chgData name="Ryu InSun" userId="4f1b3529f5a42cd1" providerId="Windows Live" clId="Web-{C0E8E058-80D9-430D-B81D-363DC68B3131}" dt="2025-03-08T05:23:02.548" v="154"/>
          <ac:picMkLst>
            <pc:docMk/>
            <pc:sldMk cId="2258352757" sldId="659"/>
            <ac:picMk id="15" creationId="{3F8EE2BE-0E1B-72E5-23BA-55286315E3C9}"/>
          </ac:picMkLst>
        </pc:picChg>
        <pc:picChg chg="del">
          <ac:chgData name="Ryu InSun" userId="4f1b3529f5a42cd1" providerId="Windows Live" clId="Web-{C0E8E058-80D9-430D-B81D-363DC68B3131}" dt="2025-03-08T05:23:02.548" v="155"/>
          <ac:picMkLst>
            <pc:docMk/>
            <pc:sldMk cId="2258352757" sldId="659"/>
            <ac:picMk id="16" creationId="{0FF16A0B-2565-CBBF-B248-EACDBE45C45A}"/>
          </ac:picMkLst>
        </pc:picChg>
        <pc:picChg chg="del">
          <ac:chgData name="Ryu InSun" userId="4f1b3529f5a42cd1" providerId="Windows Live" clId="Web-{C0E8E058-80D9-430D-B81D-363DC68B3131}" dt="2025-03-08T05:23:02.548" v="157"/>
          <ac:picMkLst>
            <pc:docMk/>
            <pc:sldMk cId="2258352757" sldId="659"/>
            <ac:picMk id="17" creationId="{563B77E5-78B5-5E12-2025-4A54EF8F7521}"/>
          </ac:picMkLst>
        </pc:picChg>
        <pc:picChg chg="del">
          <ac:chgData name="Ryu InSun" userId="4f1b3529f5a42cd1" providerId="Windows Live" clId="Web-{C0E8E058-80D9-430D-B81D-363DC68B3131}" dt="2025-03-08T05:23:02.548" v="156"/>
          <ac:picMkLst>
            <pc:docMk/>
            <pc:sldMk cId="2258352757" sldId="659"/>
            <ac:picMk id="18" creationId="{8DF69FDB-853A-3B6F-9245-1BD892D178E2}"/>
          </ac:picMkLst>
        </pc:picChg>
        <pc:picChg chg="add mod">
          <ac:chgData name="Ryu InSun" userId="4f1b3529f5a42cd1" providerId="Windows Live" clId="Web-{C0E8E058-80D9-430D-B81D-363DC68B3131}" dt="2025-03-08T05:24:54.988" v="169" actId="1076"/>
          <ac:picMkLst>
            <pc:docMk/>
            <pc:sldMk cId="2258352757" sldId="659"/>
            <ac:picMk id="31" creationId="{A96556FA-C959-0454-F6C5-D08C44E60397}"/>
          </ac:picMkLst>
        </pc:picChg>
        <pc:picChg chg="add mod">
          <ac:chgData name="Ryu InSun" userId="4f1b3529f5a42cd1" providerId="Windows Live" clId="Web-{C0E8E058-80D9-430D-B81D-363DC68B3131}" dt="2025-03-08T05:25:11.175" v="175" actId="1076"/>
          <ac:picMkLst>
            <pc:docMk/>
            <pc:sldMk cId="2258352757" sldId="659"/>
            <ac:picMk id="33" creationId="{054C023B-CBC4-9607-9C5A-92EFC6976A86}"/>
          </ac:picMkLst>
        </pc:picChg>
        <pc:picChg chg="add mod modCrop">
          <ac:chgData name="Ryu InSun" userId="4f1b3529f5a42cd1" providerId="Windows Live" clId="Web-{C0E8E058-80D9-430D-B81D-363DC68B3131}" dt="2025-03-08T05:26:40.505" v="183" actId="1076"/>
          <ac:picMkLst>
            <pc:docMk/>
            <pc:sldMk cId="2258352757" sldId="659"/>
            <ac:picMk id="38" creationId="{5902E5B1-F9AC-CA77-94A6-8C32902CA9F2}"/>
          </ac:picMkLst>
        </pc:picChg>
        <pc:picChg chg="add del mod modCrop">
          <ac:chgData name="Ryu InSun" userId="4f1b3529f5a42cd1" providerId="Windows Live" clId="Web-{C0E8E058-80D9-430D-B81D-363DC68B3131}" dt="2025-03-08T05:49:39.196" v="891"/>
          <ac:picMkLst>
            <pc:docMk/>
            <pc:sldMk cId="2258352757" sldId="659"/>
            <ac:picMk id="79" creationId="{F9E84C32-060D-14E3-BE9D-0717937A0C2C}"/>
          </ac:picMkLst>
        </pc:picChg>
        <pc:picChg chg="add del mod modCrop">
          <ac:chgData name="Ryu InSun" userId="4f1b3529f5a42cd1" providerId="Windows Live" clId="Web-{C0E8E058-80D9-430D-B81D-363DC68B3131}" dt="2025-03-08T05:51:26.589" v="925"/>
          <ac:picMkLst>
            <pc:docMk/>
            <pc:sldMk cId="2258352757" sldId="659"/>
            <ac:picMk id="80" creationId="{D600FB3F-D768-6D81-F640-C91CEDCDCFBE}"/>
          </ac:picMkLst>
        </pc:picChg>
        <pc:picChg chg="add del mod">
          <ac:chgData name="Ryu InSun" userId="4f1b3529f5a42cd1" providerId="Windows Live" clId="Web-{C0E8E058-80D9-430D-B81D-363DC68B3131}" dt="2025-03-08T05:51:31.027" v="928"/>
          <ac:picMkLst>
            <pc:docMk/>
            <pc:sldMk cId="2258352757" sldId="659"/>
            <ac:picMk id="81" creationId="{9352D0D4-3AAF-8FCC-43AA-A4A66E028C17}"/>
          </ac:picMkLst>
        </pc:picChg>
        <pc:picChg chg="add mod">
          <ac:chgData name="Ryu InSun" userId="4f1b3529f5a42cd1" providerId="Windows Live" clId="Web-{C0E8E058-80D9-430D-B81D-363DC68B3131}" dt="2025-03-08T05:52:59.294" v="947" actId="1076"/>
          <ac:picMkLst>
            <pc:docMk/>
            <pc:sldMk cId="2258352757" sldId="659"/>
            <ac:picMk id="82" creationId="{79C80554-ED24-4393-8430-BB44163D958B}"/>
          </ac:picMkLst>
        </pc:picChg>
      </pc:sldChg>
      <pc:sldChg chg="modSp add replId">
        <pc:chgData name="Ryu InSun" userId="4f1b3529f5a42cd1" providerId="Windows Live" clId="Web-{C0E8E058-80D9-430D-B81D-363DC68B3131}" dt="2025-03-08T06:14:59.998" v="2262" actId="20577"/>
        <pc:sldMkLst>
          <pc:docMk/>
          <pc:sldMk cId="2837763101" sldId="660"/>
        </pc:sldMkLst>
        <pc:spChg chg="mod">
          <ac:chgData name="Ryu InSun" userId="4f1b3529f5a42cd1" providerId="Windows Live" clId="Web-{C0E8E058-80D9-430D-B81D-363DC68B3131}" dt="2025-03-08T05:21:44.836" v="131" actId="20577"/>
          <ac:spMkLst>
            <pc:docMk/>
            <pc:sldMk cId="2837763101" sldId="660"/>
            <ac:spMk id="24" creationId="{D5F8F9C3-7291-4AE8-096F-45FCB07966C7}"/>
          </ac:spMkLst>
        </pc:spChg>
        <pc:spChg chg="mod">
          <ac:chgData name="Ryu InSun" userId="4f1b3529f5a42cd1" providerId="Windows Live" clId="Web-{C0E8E058-80D9-430D-B81D-363DC68B3131}" dt="2025-03-08T06:14:59.998" v="2262" actId="20577"/>
          <ac:spMkLst>
            <pc:docMk/>
            <pc:sldMk cId="2837763101" sldId="660"/>
            <ac:spMk id="31" creationId="{3C731E88-D7EB-D292-5FCA-3B4B9E1FB017}"/>
          </ac:spMkLst>
        </pc:spChg>
      </pc:sldChg>
      <pc:sldChg chg="addSp delSp modSp add replId">
        <pc:chgData name="Ryu InSun" userId="4f1b3529f5a42cd1" providerId="Windows Live" clId="Web-{C0E8E058-80D9-430D-B81D-363DC68B3131}" dt="2025-03-08T08:09:19.556" v="6434"/>
        <pc:sldMkLst>
          <pc:docMk/>
          <pc:sldMk cId="214810571" sldId="661"/>
        </pc:sldMkLst>
        <pc:spChg chg="mod ord">
          <ac:chgData name="Ryu InSun" userId="4f1b3529f5a42cd1" providerId="Windows Live" clId="Web-{C0E8E058-80D9-430D-B81D-363DC68B3131}" dt="2025-03-08T07:57:23.259" v="5846" actId="1076"/>
          <ac:spMkLst>
            <pc:docMk/>
            <pc:sldMk cId="214810571" sldId="661"/>
            <ac:spMk id="7" creationId="{7D81D9C5-1FF7-1432-E86D-EBC6ED8C35DC}"/>
          </ac:spMkLst>
        </pc:spChg>
        <pc:spChg chg="add mod">
          <ac:chgData name="Ryu InSun" userId="4f1b3529f5a42cd1" providerId="Windows Live" clId="Web-{C0E8E058-80D9-430D-B81D-363DC68B3131}" dt="2025-03-08T06:26:09.529" v="2496" actId="1076"/>
          <ac:spMkLst>
            <pc:docMk/>
            <pc:sldMk cId="214810571" sldId="661"/>
            <ac:spMk id="22" creationId="{0BD1FCD1-B245-2C48-9ADF-3B316E7EB173}"/>
          </ac:spMkLst>
        </pc:spChg>
        <pc:spChg chg="add mod">
          <ac:chgData name="Ryu InSun" userId="4f1b3529f5a42cd1" providerId="Windows Live" clId="Web-{C0E8E058-80D9-430D-B81D-363DC68B3131}" dt="2025-03-08T07:19:37.649" v="3986" actId="20577"/>
          <ac:spMkLst>
            <pc:docMk/>
            <pc:sldMk cId="214810571" sldId="661"/>
            <ac:spMk id="24" creationId="{D8869F25-FDA5-308E-A73B-1FD22A2CE9F1}"/>
          </ac:spMkLst>
        </pc:spChg>
        <pc:spChg chg="add del">
          <ac:chgData name="Ryu InSun" userId="4f1b3529f5a42cd1" providerId="Windows Live" clId="Web-{C0E8E058-80D9-430D-B81D-363DC68B3131}" dt="2025-03-08T06:24:37.761" v="2464"/>
          <ac:spMkLst>
            <pc:docMk/>
            <pc:sldMk cId="214810571" sldId="661"/>
            <ac:spMk id="26" creationId="{F45B2AED-9B9E-915C-87F5-DEDBEE33E2FE}"/>
          </ac:spMkLst>
        </pc:spChg>
        <pc:spChg chg="add mod">
          <ac:chgData name="Ryu InSun" userId="4f1b3529f5a42cd1" providerId="Windows Live" clId="Web-{C0E8E058-80D9-430D-B81D-363DC68B3131}" dt="2025-03-08T07:19:39.504" v="3987" actId="20577"/>
          <ac:spMkLst>
            <pc:docMk/>
            <pc:sldMk cId="214810571" sldId="661"/>
            <ac:spMk id="28" creationId="{EE79FDC7-E27B-9ED5-AE0C-32081AEAFD04}"/>
          </ac:spMkLst>
        </pc:spChg>
        <pc:spChg chg="add mod">
          <ac:chgData name="Ryu InSun" userId="4f1b3529f5a42cd1" providerId="Windows Live" clId="Web-{C0E8E058-80D9-430D-B81D-363DC68B3131}" dt="2025-03-08T06:26:09.732" v="2499" actId="1076"/>
          <ac:spMkLst>
            <pc:docMk/>
            <pc:sldMk cId="214810571" sldId="661"/>
            <ac:spMk id="30" creationId="{EDE1C6DA-745D-37D8-72EC-37E9227C2F78}"/>
          </ac:spMkLst>
        </pc:spChg>
        <pc:spChg chg="add mod">
          <ac:chgData name="Ryu InSun" userId="4f1b3529f5a42cd1" providerId="Windows Live" clId="Web-{C0E8E058-80D9-430D-B81D-363DC68B3131}" dt="2025-03-08T07:19:41.550" v="3989" actId="20577"/>
          <ac:spMkLst>
            <pc:docMk/>
            <pc:sldMk cId="214810571" sldId="661"/>
            <ac:spMk id="34" creationId="{111710D0-B242-303B-072A-D03B0FEFDE72}"/>
          </ac:spMkLst>
        </pc:spChg>
        <pc:spChg chg="add del">
          <ac:chgData name="Ryu InSun" userId="4f1b3529f5a42cd1" providerId="Windows Live" clId="Web-{C0E8E058-80D9-430D-B81D-363DC68B3131}" dt="2025-03-08T06:25:52.341" v="2493"/>
          <ac:spMkLst>
            <pc:docMk/>
            <pc:sldMk cId="214810571" sldId="661"/>
            <ac:spMk id="36" creationId="{7EFC2237-D49E-D377-F907-B5CF7AD2D144}"/>
          </ac:spMkLst>
        </pc:spChg>
        <pc:spChg chg="add del">
          <ac:chgData name="Ryu InSun" userId="4f1b3529f5a42cd1" providerId="Windows Live" clId="Web-{C0E8E058-80D9-430D-B81D-363DC68B3131}" dt="2025-03-08T06:25:52.341" v="2492"/>
          <ac:spMkLst>
            <pc:docMk/>
            <pc:sldMk cId="214810571" sldId="661"/>
            <ac:spMk id="39" creationId="{D1A29D3E-BB02-1916-EAA6-97A278C3B461}"/>
          </ac:spMkLst>
        </pc:spChg>
        <pc:spChg chg="add mod">
          <ac:chgData name="Ryu InSun" userId="4f1b3529f5a42cd1" providerId="Windows Live" clId="Web-{C0E8E058-80D9-430D-B81D-363DC68B3131}" dt="2025-03-08T06:26:09.857" v="2501" actId="1076"/>
          <ac:spMkLst>
            <pc:docMk/>
            <pc:sldMk cId="214810571" sldId="661"/>
            <ac:spMk id="40" creationId="{286CDFA1-E9D6-3B38-9B0A-ADA494275AA8}"/>
          </ac:spMkLst>
        </pc:spChg>
        <pc:spChg chg="add del mod">
          <ac:chgData name="Ryu InSun" userId="4f1b3529f5a42cd1" providerId="Windows Live" clId="Web-{C0E8E058-80D9-430D-B81D-363DC68B3131}" dt="2025-03-08T08:01:14.030" v="5943" actId="20577"/>
          <ac:spMkLst>
            <pc:docMk/>
            <pc:sldMk cId="214810571" sldId="661"/>
            <ac:spMk id="48" creationId="{A0ABD629-BD48-3030-79BF-1AC9FB4EA88B}"/>
          </ac:spMkLst>
        </pc:spChg>
        <pc:spChg chg="add del">
          <ac:chgData name="Ryu InSun" userId="4f1b3529f5a42cd1" providerId="Windows Live" clId="Web-{C0E8E058-80D9-430D-B81D-363DC68B3131}" dt="2025-03-08T06:16:20.749" v="2357"/>
          <ac:spMkLst>
            <pc:docMk/>
            <pc:sldMk cId="214810571" sldId="661"/>
            <ac:spMk id="49" creationId="{303D5689-CB3C-AD46-6A4D-76CE7A4FC342}"/>
          </ac:spMkLst>
        </pc:spChg>
        <pc:spChg chg="add del">
          <ac:chgData name="Ryu InSun" userId="4f1b3529f5a42cd1" providerId="Windows Live" clId="Web-{C0E8E058-80D9-430D-B81D-363DC68B3131}" dt="2025-03-08T06:16:20.734" v="2356"/>
          <ac:spMkLst>
            <pc:docMk/>
            <pc:sldMk cId="214810571" sldId="661"/>
            <ac:spMk id="53" creationId="{270C02A0-97E7-25D5-E1CF-E1076885FDD4}"/>
          </ac:spMkLst>
        </pc:spChg>
        <pc:spChg chg="add del">
          <ac:chgData name="Ryu InSun" userId="4f1b3529f5a42cd1" providerId="Windows Live" clId="Web-{C0E8E058-80D9-430D-B81D-363DC68B3131}" dt="2025-03-08T06:16:20.734" v="2355"/>
          <ac:spMkLst>
            <pc:docMk/>
            <pc:sldMk cId="214810571" sldId="661"/>
            <ac:spMk id="54" creationId="{09EB52C0-1FDF-2BEE-F4FB-6E55F5880C6C}"/>
          </ac:spMkLst>
        </pc:spChg>
        <pc:spChg chg="add del">
          <ac:chgData name="Ryu InSun" userId="4f1b3529f5a42cd1" providerId="Windows Live" clId="Web-{C0E8E058-80D9-430D-B81D-363DC68B3131}" dt="2025-03-08T06:16:20.734" v="2354"/>
          <ac:spMkLst>
            <pc:docMk/>
            <pc:sldMk cId="214810571" sldId="661"/>
            <ac:spMk id="55" creationId="{4EECA6BD-0EB9-61EC-774B-A666F927C6CF}"/>
          </ac:spMkLst>
        </pc:spChg>
        <pc:spChg chg="add mod">
          <ac:chgData name="Ryu InSun" userId="4f1b3529f5a42cd1" providerId="Windows Live" clId="Web-{C0E8E058-80D9-430D-B81D-363DC68B3131}" dt="2025-03-08T07:51:23.454" v="5627" actId="1076"/>
          <ac:spMkLst>
            <pc:docMk/>
            <pc:sldMk cId="214810571" sldId="661"/>
            <ac:spMk id="56" creationId="{9422D294-C729-6CD2-744E-A18497A215E4}"/>
          </ac:spMkLst>
        </pc:spChg>
        <pc:spChg chg="add del">
          <ac:chgData name="Ryu InSun" userId="4f1b3529f5a42cd1" providerId="Windows Live" clId="Web-{C0E8E058-80D9-430D-B81D-363DC68B3131}" dt="2025-03-08T06:16:20.734" v="2353"/>
          <ac:spMkLst>
            <pc:docMk/>
            <pc:sldMk cId="214810571" sldId="661"/>
            <ac:spMk id="57" creationId="{E2D9BDDA-2B31-BB64-549A-FD43899258D8}"/>
          </ac:spMkLst>
        </pc:spChg>
        <pc:spChg chg="add del">
          <ac:chgData name="Ryu InSun" userId="4f1b3529f5a42cd1" providerId="Windows Live" clId="Web-{C0E8E058-80D9-430D-B81D-363DC68B3131}" dt="2025-03-08T06:16:20.734" v="2352"/>
          <ac:spMkLst>
            <pc:docMk/>
            <pc:sldMk cId="214810571" sldId="661"/>
            <ac:spMk id="58" creationId="{E167F296-FF61-4F80-E812-5F400C2AFEAA}"/>
          </ac:spMkLst>
        </pc:spChg>
        <pc:spChg chg="add del">
          <ac:chgData name="Ryu InSun" userId="4f1b3529f5a42cd1" providerId="Windows Live" clId="Web-{C0E8E058-80D9-430D-B81D-363DC68B3131}" dt="2025-03-08T06:16:20.734" v="2351"/>
          <ac:spMkLst>
            <pc:docMk/>
            <pc:sldMk cId="214810571" sldId="661"/>
            <ac:spMk id="60" creationId="{9FB4415B-0C49-52ED-A6EC-7CE7DF59D7B4}"/>
          </ac:spMkLst>
        </pc:spChg>
        <pc:spChg chg="add del">
          <ac:chgData name="Ryu InSun" userId="4f1b3529f5a42cd1" providerId="Windows Live" clId="Web-{C0E8E058-80D9-430D-B81D-363DC68B3131}" dt="2025-03-08T06:16:20.734" v="2350"/>
          <ac:spMkLst>
            <pc:docMk/>
            <pc:sldMk cId="214810571" sldId="661"/>
            <ac:spMk id="61" creationId="{E1174B24-5344-BBBF-F8FA-35462E475723}"/>
          </ac:spMkLst>
        </pc:spChg>
        <pc:spChg chg="add mod">
          <ac:chgData name="Ryu InSun" userId="4f1b3529f5a42cd1" providerId="Windows Live" clId="Web-{C0E8E058-80D9-430D-B81D-363DC68B3131}" dt="2025-03-08T07:24:47.108" v="4081"/>
          <ac:spMkLst>
            <pc:docMk/>
            <pc:sldMk cId="214810571" sldId="661"/>
            <ac:spMk id="62" creationId="{BDD02482-2625-7FA5-8590-2103E5225EA5}"/>
          </ac:spMkLst>
        </pc:spChg>
        <pc:spChg chg="add del">
          <ac:chgData name="Ryu InSun" userId="4f1b3529f5a42cd1" providerId="Windows Live" clId="Web-{C0E8E058-80D9-430D-B81D-363DC68B3131}" dt="2025-03-08T06:16:20.734" v="2349"/>
          <ac:spMkLst>
            <pc:docMk/>
            <pc:sldMk cId="214810571" sldId="661"/>
            <ac:spMk id="63" creationId="{C76D790E-6EBC-1489-CF60-475653136914}"/>
          </ac:spMkLst>
        </pc:spChg>
        <pc:spChg chg="add del">
          <ac:chgData name="Ryu InSun" userId="4f1b3529f5a42cd1" providerId="Windows Live" clId="Web-{C0E8E058-80D9-430D-B81D-363DC68B3131}" dt="2025-03-08T06:16:20.734" v="2348"/>
          <ac:spMkLst>
            <pc:docMk/>
            <pc:sldMk cId="214810571" sldId="661"/>
            <ac:spMk id="65" creationId="{448E4ED7-82F7-A054-D689-8738985C55B1}"/>
          </ac:spMkLst>
        </pc:spChg>
        <pc:spChg chg="add del">
          <ac:chgData name="Ryu InSun" userId="4f1b3529f5a42cd1" providerId="Windows Live" clId="Web-{C0E8E058-80D9-430D-B81D-363DC68B3131}" dt="2025-03-08T06:16:20.734" v="2347"/>
          <ac:spMkLst>
            <pc:docMk/>
            <pc:sldMk cId="214810571" sldId="661"/>
            <ac:spMk id="66" creationId="{4E7804AB-EDFB-4839-2FC3-2AFCE6AD8CC5}"/>
          </ac:spMkLst>
        </pc:spChg>
        <pc:spChg chg="add del">
          <ac:chgData name="Ryu InSun" userId="4f1b3529f5a42cd1" providerId="Windows Live" clId="Web-{C0E8E058-80D9-430D-B81D-363DC68B3131}" dt="2025-03-08T06:16:20.734" v="2346"/>
          <ac:spMkLst>
            <pc:docMk/>
            <pc:sldMk cId="214810571" sldId="661"/>
            <ac:spMk id="67" creationId="{2CA17870-9905-E959-2759-F052D9B8E2AC}"/>
          </ac:spMkLst>
        </pc:spChg>
        <pc:spChg chg="add del">
          <ac:chgData name="Ryu InSun" userId="4f1b3529f5a42cd1" providerId="Windows Live" clId="Web-{C0E8E058-80D9-430D-B81D-363DC68B3131}" dt="2025-03-08T06:16:20.734" v="2345"/>
          <ac:spMkLst>
            <pc:docMk/>
            <pc:sldMk cId="214810571" sldId="661"/>
            <ac:spMk id="68" creationId="{973C5B87-BDDD-AB01-39CD-1124BC8F12E9}"/>
          </ac:spMkLst>
        </pc:spChg>
        <pc:spChg chg="add del">
          <ac:chgData name="Ryu InSun" userId="4f1b3529f5a42cd1" providerId="Windows Live" clId="Web-{C0E8E058-80D9-430D-B81D-363DC68B3131}" dt="2025-03-08T06:16:20.734" v="2344"/>
          <ac:spMkLst>
            <pc:docMk/>
            <pc:sldMk cId="214810571" sldId="661"/>
            <ac:spMk id="69" creationId="{6476B69B-A544-FC66-3C3D-63777F08161E}"/>
          </ac:spMkLst>
        </pc:spChg>
        <pc:spChg chg="add del">
          <ac:chgData name="Ryu InSun" userId="4f1b3529f5a42cd1" providerId="Windows Live" clId="Web-{C0E8E058-80D9-430D-B81D-363DC68B3131}" dt="2025-03-08T06:16:20.734" v="2343"/>
          <ac:spMkLst>
            <pc:docMk/>
            <pc:sldMk cId="214810571" sldId="661"/>
            <ac:spMk id="70" creationId="{18EA0C80-7DE6-92F1-AAAC-7B8D68612869}"/>
          </ac:spMkLst>
        </pc:spChg>
        <pc:spChg chg="add del">
          <ac:chgData name="Ryu InSun" userId="4f1b3529f5a42cd1" providerId="Windows Live" clId="Web-{C0E8E058-80D9-430D-B81D-363DC68B3131}" dt="2025-03-08T06:16:20.734" v="2342"/>
          <ac:spMkLst>
            <pc:docMk/>
            <pc:sldMk cId="214810571" sldId="661"/>
            <ac:spMk id="71" creationId="{F55B5E53-B732-98A4-0849-B999560AA11A}"/>
          </ac:spMkLst>
        </pc:spChg>
        <pc:spChg chg="add del">
          <ac:chgData name="Ryu InSun" userId="4f1b3529f5a42cd1" providerId="Windows Live" clId="Web-{C0E8E058-80D9-430D-B81D-363DC68B3131}" dt="2025-03-08T06:16:20.734" v="2341"/>
          <ac:spMkLst>
            <pc:docMk/>
            <pc:sldMk cId="214810571" sldId="661"/>
            <ac:spMk id="72" creationId="{03149A11-A2A8-69E5-4E5D-BCA419F28930}"/>
          </ac:spMkLst>
        </pc:spChg>
        <pc:spChg chg="add mod">
          <ac:chgData name="Ryu InSun" userId="4f1b3529f5a42cd1" providerId="Windows Live" clId="Web-{C0E8E058-80D9-430D-B81D-363DC68B3131}" dt="2025-03-08T07:24:47.108" v="4081"/>
          <ac:spMkLst>
            <pc:docMk/>
            <pc:sldMk cId="214810571" sldId="661"/>
            <ac:spMk id="73" creationId="{5F5F291F-3FF9-8DAE-059B-2663524A2695}"/>
          </ac:spMkLst>
        </pc:spChg>
        <pc:spChg chg="add del">
          <ac:chgData name="Ryu InSun" userId="4f1b3529f5a42cd1" providerId="Windows Live" clId="Web-{C0E8E058-80D9-430D-B81D-363DC68B3131}" dt="2025-03-08T06:16:20.734" v="2340"/>
          <ac:spMkLst>
            <pc:docMk/>
            <pc:sldMk cId="214810571" sldId="661"/>
            <ac:spMk id="74" creationId="{C10B60AC-47E1-9346-2CB1-ADC7C440FE68}"/>
          </ac:spMkLst>
        </pc:spChg>
        <pc:spChg chg="add del mod">
          <ac:chgData name="Ryu InSun" userId="4f1b3529f5a42cd1" providerId="Windows Live" clId="Web-{C0E8E058-80D9-430D-B81D-363DC68B3131}" dt="2025-03-08T06:56:32.584" v="2910"/>
          <ac:spMkLst>
            <pc:docMk/>
            <pc:sldMk cId="214810571" sldId="661"/>
            <ac:spMk id="79" creationId="{DA47D3CD-0EAF-BFB5-FD67-61497C92641E}"/>
          </ac:spMkLst>
        </pc:spChg>
        <pc:spChg chg="add mod">
          <ac:chgData name="Ryu InSun" userId="4f1b3529f5a42cd1" providerId="Windows Live" clId="Web-{C0E8E058-80D9-430D-B81D-363DC68B3131}" dt="2025-03-08T07:24:47.108" v="4081"/>
          <ac:spMkLst>
            <pc:docMk/>
            <pc:sldMk cId="214810571" sldId="661"/>
            <ac:spMk id="81" creationId="{C9B46249-3A98-6E60-02EA-8F88AC7B7798}"/>
          </ac:spMkLst>
        </pc:spChg>
        <pc:spChg chg="add del">
          <ac:chgData name="Ryu InSun" userId="4f1b3529f5a42cd1" providerId="Windows Live" clId="Web-{C0E8E058-80D9-430D-B81D-363DC68B3131}" dt="2025-03-08T06:16:20.734" v="2338"/>
          <ac:spMkLst>
            <pc:docMk/>
            <pc:sldMk cId="214810571" sldId="661"/>
            <ac:spMk id="85" creationId="{15F9A814-9032-588A-CA68-04DF603B2A57}"/>
          </ac:spMkLst>
        </pc:spChg>
        <pc:spChg chg="add del">
          <ac:chgData name="Ryu InSun" userId="4f1b3529f5a42cd1" providerId="Windows Live" clId="Web-{C0E8E058-80D9-430D-B81D-363DC68B3131}" dt="2025-03-08T06:16:20.734" v="2337"/>
          <ac:spMkLst>
            <pc:docMk/>
            <pc:sldMk cId="214810571" sldId="661"/>
            <ac:spMk id="86" creationId="{67C33BE1-C487-C69A-043C-17E042F43715}"/>
          </ac:spMkLst>
        </pc:spChg>
        <pc:spChg chg="add del mod">
          <ac:chgData name="Ryu InSun" userId="4f1b3529f5a42cd1" providerId="Windows Live" clId="Web-{C0E8E058-80D9-430D-B81D-363DC68B3131}" dt="2025-03-08T06:59:59.369" v="3006"/>
          <ac:spMkLst>
            <pc:docMk/>
            <pc:sldMk cId="214810571" sldId="661"/>
            <ac:spMk id="87" creationId="{113E7074-AE09-64BF-B102-381F17CD3D6C}"/>
          </ac:spMkLst>
        </pc:spChg>
        <pc:spChg chg="add mod">
          <ac:chgData name="Ryu InSun" userId="4f1b3529f5a42cd1" providerId="Windows Live" clId="Web-{C0E8E058-80D9-430D-B81D-363DC68B3131}" dt="2025-03-08T07:24:47.108" v="4081"/>
          <ac:spMkLst>
            <pc:docMk/>
            <pc:sldMk cId="214810571" sldId="661"/>
            <ac:spMk id="89" creationId="{C5554889-7924-45B5-3343-C1C5653A3EE6}"/>
          </ac:spMkLst>
        </pc:spChg>
        <pc:spChg chg="add del mod">
          <ac:chgData name="Ryu InSun" userId="4f1b3529f5a42cd1" providerId="Windows Live" clId="Web-{C0E8E058-80D9-430D-B81D-363DC68B3131}" dt="2025-03-08T06:57:04.053" v="2927"/>
          <ac:spMkLst>
            <pc:docMk/>
            <pc:sldMk cId="214810571" sldId="661"/>
            <ac:spMk id="95" creationId="{C1B1F7F8-D5CB-DE7B-D1F8-70A6C932031B}"/>
          </ac:spMkLst>
        </pc:spChg>
        <pc:spChg chg="add del">
          <ac:chgData name="Ryu InSun" userId="4f1b3529f5a42cd1" providerId="Windows Live" clId="Web-{C0E8E058-80D9-430D-B81D-363DC68B3131}" dt="2025-03-08T06:16:20.734" v="2335"/>
          <ac:spMkLst>
            <pc:docMk/>
            <pc:sldMk cId="214810571" sldId="661"/>
            <ac:spMk id="96" creationId="{AED7AA6F-A185-D69F-3E52-C1C1BF71C67F}"/>
          </ac:spMkLst>
        </pc:spChg>
        <pc:spChg chg="add del">
          <ac:chgData name="Ryu InSun" userId="4f1b3529f5a42cd1" providerId="Windows Live" clId="Web-{C0E8E058-80D9-430D-B81D-363DC68B3131}" dt="2025-03-08T06:16:20.734" v="2334"/>
          <ac:spMkLst>
            <pc:docMk/>
            <pc:sldMk cId="214810571" sldId="661"/>
            <ac:spMk id="97" creationId="{9C349CA2-F4C6-6B1F-3B60-801809717C75}"/>
          </ac:spMkLst>
        </pc:spChg>
        <pc:spChg chg="add del">
          <ac:chgData name="Ryu InSun" userId="4f1b3529f5a42cd1" providerId="Windows Live" clId="Web-{C0E8E058-80D9-430D-B81D-363DC68B3131}" dt="2025-03-08T06:16:20.734" v="2332"/>
          <ac:spMkLst>
            <pc:docMk/>
            <pc:sldMk cId="214810571" sldId="661"/>
            <ac:spMk id="111" creationId="{B874E2CD-46F6-F544-3F97-5E2BD7F84E7A}"/>
          </ac:spMkLst>
        </pc:spChg>
        <pc:spChg chg="mod">
          <ac:chgData name="Ryu InSun" userId="4f1b3529f5a42cd1" providerId="Windows Live" clId="Web-{C0E8E058-80D9-430D-B81D-363DC68B3131}" dt="2025-03-08T07:24:47.108" v="4081"/>
          <ac:spMkLst>
            <pc:docMk/>
            <pc:sldMk cId="214810571" sldId="661"/>
            <ac:spMk id="112" creationId="{F87FB500-AE99-D8B3-6301-15984811B28A}"/>
          </ac:spMkLst>
        </pc:spChg>
        <pc:spChg chg="add del">
          <ac:chgData name="Ryu InSun" userId="4f1b3529f5a42cd1" providerId="Windows Live" clId="Web-{C0E8E058-80D9-430D-B81D-363DC68B3131}" dt="2025-03-08T06:16:20.734" v="2331"/>
          <ac:spMkLst>
            <pc:docMk/>
            <pc:sldMk cId="214810571" sldId="661"/>
            <ac:spMk id="113" creationId="{B17780AC-F4B2-BAD0-2F38-7EED38054C5D}"/>
          </ac:spMkLst>
        </pc:spChg>
        <pc:spChg chg="del">
          <ac:chgData name="Ryu InSun" userId="4f1b3529f5a42cd1" providerId="Windows Live" clId="Web-{C0E8E058-80D9-430D-B81D-363DC68B3131}" dt="2025-03-08T06:16:20.734" v="2330"/>
          <ac:spMkLst>
            <pc:docMk/>
            <pc:sldMk cId="214810571" sldId="661"/>
            <ac:spMk id="114" creationId="{41CF0D7E-91EA-4E3F-E3B0-56A6F2953D44}"/>
          </ac:spMkLst>
        </pc:spChg>
        <pc:spChg chg="mod">
          <ac:chgData name="Ryu InSun" userId="4f1b3529f5a42cd1" providerId="Windows Live" clId="Web-{C0E8E058-80D9-430D-B81D-363DC68B3131}" dt="2025-03-08T07:24:47.108" v="4081"/>
          <ac:spMkLst>
            <pc:docMk/>
            <pc:sldMk cId="214810571" sldId="661"/>
            <ac:spMk id="115" creationId="{0DF266C5-FE61-8A43-497A-4C5F0EB90E82}"/>
          </ac:spMkLst>
        </pc:spChg>
        <pc:spChg chg="add mod">
          <ac:chgData name="Ryu InSun" userId="4f1b3529f5a42cd1" providerId="Windows Live" clId="Web-{C0E8E058-80D9-430D-B81D-363DC68B3131}" dt="2025-03-08T07:24:49.545" v="4083" actId="1076"/>
          <ac:spMkLst>
            <pc:docMk/>
            <pc:sldMk cId="214810571" sldId="661"/>
            <ac:spMk id="116" creationId="{77984DEB-4213-5375-8E56-6534AB7CC4A4}"/>
          </ac:spMkLst>
        </pc:spChg>
        <pc:spChg chg="add mod">
          <ac:chgData name="Ryu InSun" userId="4f1b3529f5a42cd1" providerId="Windows Live" clId="Web-{C0E8E058-80D9-430D-B81D-363DC68B3131}" dt="2025-03-08T07:22:01.147" v="4000" actId="1076"/>
          <ac:spMkLst>
            <pc:docMk/>
            <pc:sldMk cId="214810571" sldId="661"/>
            <ac:spMk id="118" creationId="{FDAAFE31-E7E8-CBAD-BB79-F8A78E2B15F2}"/>
          </ac:spMkLst>
        </pc:spChg>
        <pc:spChg chg="add mod">
          <ac:chgData name="Ryu InSun" userId="4f1b3529f5a42cd1" providerId="Windows Live" clId="Web-{C0E8E058-80D9-430D-B81D-363DC68B3131}" dt="2025-03-08T07:51:53.439" v="5644" actId="14100"/>
          <ac:spMkLst>
            <pc:docMk/>
            <pc:sldMk cId="214810571" sldId="661"/>
            <ac:spMk id="122" creationId="{27E4C8F1-FE34-934B-FB90-4C30C399C766}"/>
          </ac:spMkLst>
        </pc:spChg>
        <pc:spChg chg="add mod">
          <ac:chgData name="Ryu InSun" userId="4f1b3529f5a42cd1" providerId="Windows Live" clId="Web-{C0E8E058-80D9-430D-B81D-363DC68B3131}" dt="2025-03-08T07:51:35.361" v="5632" actId="1076"/>
          <ac:spMkLst>
            <pc:docMk/>
            <pc:sldMk cId="214810571" sldId="661"/>
            <ac:spMk id="124" creationId="{8DBB8173-5393-347A-D0A6-1B8304A1EB7F}"/>
          </ac:spMkLst>
        </pc:spChg>
        <pc:spChg chg="add mod">
          <ac:chgData name="Ryu InSun" userId="4f1b3529f5a42cd1" providerId="Windows Live" clId="Web-{C0E8E058-80D9-430D-B81D-363DC68B3131}" dt="2025-03-08T07:51:35.689" v="5635" actId="1076"/>
          <ac:spMkLst>
            <pc:docMk/>
            <pc:sldMk cId="214810571" sldId="661"/>
            <ac:spMk id="128" creationId="{548D04C2-9CC8-83D1-86F8-7C73037DC92E}"/>
          </ac:spMkLst>
        </pc:spChg>
        <pc:spChg chg="add mod">
          <ac:chgData name="Ryu InSun" userId="4f1b3529f5a42cd1" providerId="Windows Live" clId="Web-{C0E8E058-80D9-430D-B81D-363DC68B3131}" dt="2025-03-08T07:22:30.288" v="4004" actId="1076"/>
          <ac:spMkLst>
            <pc:docMk/>
            <pc:sldMk cId="214810571" sldId="661"/>
            <ac:spMk id="130" creationId="{0CCE218D-12C4-E61E-624A-AAB2C4938CB4}"/>
          </ac:spMkLst>
        </pc:spChg>
        <pc:spChg chg="add mod">
          <ac:chgData name="Ryu InSun" userId="4f1b3529f5a42cd1" providerId="Windows Live" clId="Web-{C0E8E058-80D9-430D-B81D-363DC68B3131}" dt="2025-03-08T07:51:35.782" v="5636" actId="1076"/>
          <ac:spMkLst>
            <pc:docMk/>
            <pc:sldMk cId="214810571" sldId="661"/>
            <ac:spMk id="131" creationId="{844C1426-6CD3-172E-8F56-3B97BCB831AE}"/>
          </ac:spMkLst>
        </pc:spChg>
        <pc:spChg chg="add mod">
          <ac:chgData name="Ryu InSun" userId="4f1b3529f5a42cd1" providerId="Windows Live" clId="Web-{C0E8E058-80D9-430D-B81D-363DC68B3131}" dt="2025-03-08T07:51:35.892" v="5637" actId="1076"/>
          <ac:spMkLst>
            <pc:docMk/>
            <pc:sldMk cId="214810571" sldId="661"/>
            <ac:spMk id="132" creationId="{14FB588E-6E90-F3F7-FA53-527EEE23B821}"/>
          </ac:spMkLst>
        </pc:spChg>
        <pc:spChg chg="add mod">
          <ac:chgData name="Ryu InSun" userId="4f1b3529f5a42cd1" providerId="Windows Live" clId="Web-{C0E8E058-80D9-430D-B81D-363DC68B3131}" dt="2025-03-08T07:51:35.986" v="5638" actId="1076"/>
          <ac:spMkLst>
            <pc:docMk/>
            <pc:sldMk cId="214810571" sldId="661"/>
            <ac:spMk id="134" creationId="{551D3125-D89B-FE89-68E5-738E63B4CA2B}"/>
          </ac:spMkLst>
        </pc:spChg>
        <pc:spChg chg="add mod">
          <ac:chgData name="Ryu InSun" userId="4f1b3529f5a42cd1" providerId="Windows Live" clId="Web-{C0E8E058-80D9-430D-B81D-363DC68B3131}" dt="2025-03-08T07:51:36.079" v="5639" actId="1076"/>
          <ac:spMkLst>
            <pc:docMk/>
            <pc:sldMk cId="214810571" sldId="661"/>
            <ac:spMk id="135" creationId="{5C839D97-7320-E0DC-3915-32FC111FD8C9}"/>
          </ac:spMkLst>
        </pc:spChg>
        <pc:spChg chg="add mod">
          <ac:chgData name="Ryu InSun" userId="4f1b3529f5a42cd1" providerId="Windows Live" clId="Web-{C0E8E058-80D9-430D-B81D-363DC68B3131}" dt="2025-03-08T07:51:36.189" v="5640" actId="1076"/>
          <ac:spMkLst>
            <pc:docMk/>
            <pc:sldMk cId="214810571" sldId="661"/>
            <ac:spMk id="136" creationId="{804F8C58-85ED-A863-244D-B7D756DBEACA}"/>
          </ac:spMkLst>
        </pc:spChg>
        <pc:spChg chg="add mod">
          <ac:chgData name="Ryu InSun" userId="4f1b3529f5a42cd1" providerId="Windows Live" clId="Web-{C0E8E058-80D9-430D-B81D-363DC68B3131}" dt="2025-03-08T07:55:30.756" v="5777" actId="1076"/>
          <ac:spMkLst>
            <pc:docMk/>
            <pc:sldMk cId="214810571" sldId="661"/>
            <ac:spMk id="137" creationId="{F8E451FA-2CB5-9518-D13F-A91B971390EA}"/>
          </ac:spMkLst>
        </pc:spChg>
        <pc:spChg chg="add mod">
          <ac:chgData name="Ryu InSun" userId="4f1b3529f5a42cd1" providerId="Windows Live" clId="Web-{C0E8E058-80D9-430D-B81D-363DC68B3131}" dt="2025-03-08T07:52:52.956" v="5668" actId="1076"/>
          <ac:spMkLst>
            <pc:docMk/>
            <pc:sldMk cId="214810571" sldId="661"/>
            <ac:spMk id="138" creationId="{0962325B-90DE-263F-1378-0B918A360228}"/>
          </ac:spMkLst>
        </pc:spChg>
        <pc:spChg chg="add mod ord">
          <ac:chgData name="Ryu InSun" userId="4f1b3529f5a42cd1" providerId="Windows Live" clId="Web-{C0E8E058-80D9-430D-B81D-363DC68B3131}" dt="2025-03-08T07:53:27.097" v="5676" actId="1076"/>
          <ac:spMkLst>
            <pc:docMk/>
            <pc:sldMk cId="214810571" sldId="661"/>
            <ac:spMk id="139" creationId="{AB9B92C6-6219-6BC4-610A-7A8975A642EB}"/>
          </ac:spMkLst>
        </pc:spChg>
        <pc:spChg chg="add mod">
          <ac:chgData name="Ryu InSun" userId="4f1b3529f5a42cd1" providerId="Windows Live" clId="Web-{C0E8E058-80D9-430D-B81D-363DC68B3131}" dt="2025-03-08T07:53:20.769" v="5674" actId="1076"/>
          <ac:spMkLst>
            <pc:docMk/>
            <pc:sldMk cId="214810571" sldId="661"/>
            <ac:spMk id="140" creationId="{C0733FA7-5606-63B6-5259-7B4258203F4B}"/>
          </ac:spMkLst>
        </pc:spChg>
        <pc:spChg chg="add mod">
          <ac:chgData name="Ryu InSun" userId="4f1b3529f5a42cd1" providerId="Windows Live" clId="Web-{C0E8E058-80D9-430D-B81D-363DC68B3131}" dt="2025-03-08T07:30:51.709" v="4743" actId="20577"/>
          <ac:spMkLst>
            <pc:docMk/>
            <pc:sldMk cId="214810571" sldId="661"/>
            <ac:spMk id="141" creationId="{30E8927C-D59D-16D3-AACB-D17FA9B19677}"/>
          </ac:spMkLst>
        </pc:spChg>
        <pc:spChg chg="add del mod">
          <ac:chgData name="Ryu InSun" userId="4f1b3529f5a42cd1" providerId="Windows Live" clId="Web-{C0E8E058-80D9-430D-B81D-363DC68B3131}" dt="2025-03-08T07:46:41.526" v="5529"/>
          <ac:spMkLst>
            <pc:docMk/>
            <pc:sldMk cId="214810571" sldId="661"/>
            <ac:spMk id="143" creationId="{C5742818-5898-579C-057C-B5FB7B274D1B}"/>
          </ac:spMkLst>
        </pc:spChg>
        <pc:spChg chg="add del mod">
          <ac:chgData name="Ryu InSun" userId="4f1b3529f5a42cd1" providerId="Windows Live" clId="Web-{C0E8E058-80D9-430D-B81D-363DC68B3131}" dt="2025-03-08T07:46:43.823" v="5530"/>
          <ac:spMkLst>
            <pc:docMk/>
            <pc:sldMk cId="214810571" sldId="661"/>
            <ac:spMk id="145" creationId="{6FD57128-15BC-B7FF-5FD4-AAE82B17C024}"/>
          </ac:spMkLst>
        </pc:spChg>
        <pc:spChg chg="add del mod">
          <ac:chgData name="Ryu InSun" userId="4f1b3529f5a42cd1" providerId="Windows Live" clId="Web-{C0E8E058-80D9-430D-B81D-363DC68B3131}" dt="2025-03-08T07:46:44.558" v="5531"/>
          <ac:spMkLst>
            <pc:docMk/>
            <pc:sldMk cId="214810571" sldId="661"/>
            <ac:spMk id="147" creationId="{C9A3B275-9A07-655D-0BD6-21A9EF63E875}"/>
          </ac:spMkLst>
        </pc:spChg>
        <pc:spChg chg="add mod ord">
          <ac:chgData name="Ryu InSun" userId="4f1b3529f5a42cd1" providerId="Windows Live" clId="Web-{C0E8E058-80D9-430D-B81D-363DC68B3131}" dt="2025-03-08T07:49:23.561" v="5586"/>
          <ac:spMkLst>
            <pc:docMk/>
            <pc:sldMk cId="214810571" sldId="661"/>
            <ac:spMk id="149" creationId="{30B85D2F-80E9-936A-4E10-09C865AA48C9}"/>
          </ac:spMkLst>
        </pc:spChg>
        <pc:spChg chg="add mod ord">
          <ac:chgData name="Ryu InSun" userId="4f1b3529f5a42cd1" providerId="Windows Live" clId="Web-{C0E8E058-80D9-430D-B81D-363DC68B3131}" dt="2025-03-08T07:50:20.343" v="5603"/>
          <ac:spMkLst>
            <pc:docMk/>
            <pc:sldMk cId="214810571" sldId="661"/>
            <ac:spMk id="150" creationId="{4B9D344E-85EA-024B-671A-8E0E31AA59C1}"/>
          </ac:spMkLst>
        </pc:spChg>
        <pc:spChg chg="add mod">
          <ac:chgData name="Ryu InSun" userId="4f1b3529f5a42cd1" providerId="Windows Live" clId="Web-{C0E8E058-80D9-430D-B81D-363DC68B3131}" dt="2025-03-08T07:56:41.055" v="5814" actId="1076"/>
          <ac:spMkLst>
            <pc:docMk/>
            <pc:sldMk cId="214810571" sldId="661"/>
            <ac:spMk id="163" creationId="{1C41E361-7CF4-F128-A24E-C910012064A8}"/>
          </ac:spMkLst>
        </pc:spChg>
        <pc:spChg chg="add mod">
          <ac:chgData name="Ryu InSun" userId="4f1b3529f5a42cd1" providerId="Windows Live" clId="Web-{C0E8E058-80D9-430D-B81D-363DC68B3131}" dt="2025-03-08T07:43:12.334" v="5389" actId="1076"/>
          <ac:spMkLst>
            <pc:docMk/>
            <pc:sldMk cId="214810571" sldId="661"/>
            <ac:spMk id="165" creationId="{F5C99149-3D1D-3B2D-4F95-1038690F24BB}"/>
          </ac:spMkLst>
        </pc:spChg>
        <pc:spChg chg="add mod ord">
          <ac:chgData name="Ryu InSun" userId="4f1b3529f5a42cd1" providerId="Windows Live" clId="Web-{C0E8E058-80D9-430D-B81D-363DC68B3131}" dt="2025-03-08T07:56:53.680" v="5817" actId="1076"/>
          <ac:spMkLst>
            <pc:docMk/>
            <pc:sldMk cId="214810571" sldId="661"/>
            <ac:spMk id="166" creationId="{AA35285B-B604-14F2-C99C-CBF8FC91EA4C}"/>
          </ac:spMkLst>
        </pc:spChg>
        <pc:spChg chg="add mod ord">
          <ac:chgData name="Ryu InSun" userId="4f1b3529f5a42cd1" providerId="Windows Live" clId="Web-{C0E8E058-80D9-430D-B81D-363DC68B3131}" dt="2025-03-08T07:50:08.828" v="5597" actId="1076"/>
          <ac:spMkLst>
            <pc:docMk/>
            <pc:sldMk cId="214810571" sldId="661"/>
            <ac:spMk id="167" creationId="{24C5C5A2-1E5E-C89A-ABD2-ED0D6EDE37A8}"/>
          </ac:spMkLst>
        </pc:spChg>
        <pc:spChg chg="add mod">
          <ac:chgData name="Ryu InSun" userId="4f1b3529f5a42cd1" providerId="Windows Live" clId="Web-{C0E8E058-80D9-430D-B81D-363DC68B3131}" dt="2025-03-08T07:50:09.031" v="5599" actId="1076"/>
          <ac:spMkLst>
            <pc:docMk/>
            <pc:sldMk cId="214810571" sldId="661"/>
            <ac:spMk id="168" creationId="{D42DA96A-020E-C59C-D373-BEEDB673AA42}"/>
          </ac:spMkLst>
        </pc:spChg>
        <pc:spChg chg="add mod">
          <ac:chgData name="Ryu InSun" userId="4f1b3529f5a42cd1" providerId="Windows Live" clId="Web-{C0E8E058-80D9-430D-B81D-363DC68B3131}" dt="2025-03-08T07:50:09.140" v="5600" actId="1076"/>
          <ac:spMkLst>
            <pc:docMk/>
            <pc:sldMk cId="214810571" sldId="661"/>
            <ac:spMk id="169" creationId="{AE9D9A2B-5385-6558-19E6-0C4E2C21D5B0}"/>
          </ac:spMkLst>
        </pc:spChg>
        <pc:spChg chg="add mod">
          <ac:chgData name="Ryu InSun" userId="4f1b3529f5a42cd1" providerId="Windows Live" clId="Web-{C0E8E058-80D9-430D-B81D-363DC68B3131}" dt="2025-03-08T07:50:09.234" v="5601" actId="1076"/>
          <ac:spMkLst>
            <pc:docMk/>
            <pc:sldMk cId="214810571" sldId="661"/>
            <ac:spMk id="170" creationId="{734AC55E-6E4C-39AE-0AB4-D7CA609D977B}"/>
          </ac:spMkLst>
        </pc:spChg>
        <pc:spChg chg="add mod ord">
          <ac:chgData name="Ryu InSun" userId="4f1b3529f5a42cd1" providerId="Windows Live" clId="Web-{C0E8E058-80D9-430D-B81D-363DC68B3131}" dt="2025-03-08T07:52:22.752" v="5656"/>
          <ac:spMkLst>
            <pc:docMk/>
            <pc:sldMk cId="214810571" sldId="661"/>
            <ac:spMk id="172" creationId="{EA7CF00D-8ED1-BE8E-BFEF-527C522C36F6}"/>
          </ac:spMkLst>
        </pc:spChg>
        <pc:spChg chg="add mod">
          <ac:chgData name="Ryu InSun" userId="4f1b3529f5a42cd1" providerId="Windows Live" clId="Web-{C0E8E058-80D9-430D-B81D-363DC68B3131}" dt="2025-03-08T07:52:39.784" v="5667" actId="1076"/>
          <ac:spMkLst>
            <pc:docMk/>
            <pc:sldMk cId="214810571" sldId="661"/>
            <ac:spMk id="173" creationId="{8C0FF749-4FD6-97FE-7CAD-6DC0A0596A82}"/>
          </ac:spMkLst>
        </pc:spChg>
        <pc:grpChg chg="add mod">
          <ac:chgData name="Ryu InSun" userId="4f1b3529f5a42cd1" providerId="Windows Live" clId="Web-{C0E8E058-80D9-430D-B81D-363DC68B3131}" dt="2025-03-08T07:52:04.689" v="5650" actId="14100"/>
          <ac:grpSpMkLst>
            <pc:docMk/>
            <pc:sldMk cId="214810571" sldId="661"/>
            <ac:grpSpMk id="41" creationId="{786794B7-1EF7-7379-4305-34DAA5915C55}"/>
          </ac:grpSpMkLst>
        </pc:grpChg>
        <pc:grpChg chg="add del mod">
          <ac:chgData name="Ryu InSun" userId="4f1b3529f5a42cd1" providerId="Windows Live" clId="Web-{C0E8E058-80D9-430D-B81D-363DC68B3131}" dt="2025-03-08T06:47:17.791" v="2787"/>
          <ac:grpSpMkLst>
            <pc:docMk/>
            <pc:sldMk cId="214810571" sldId="661"/>
            <ac:grpSpMk id="42" creationId="{641DA074-1FC2-5FE7-B416-5D4547093B1C}"/>
          </ac:grpSpMkLst>
        </pc:grpChg>
        <pc:grpChg chg="add del">
          <ac:chgData name="Ryu InSun" userId="4f1b3529f5a42cd1" providerId="Windows Live" clId="Web-{C0E8E058-80D9-430D-B81D-363DC68B3131}" dt="2025-03-08T06:16:20.734" v="2339"/>
          <ac:grpSpMkLst>
            <pc:docMk/>
            <pc:sldMk cId="214810571" sldId="661"/>
            <ac:grpSpMk id="84" creationId="{E0626ABF-B0AC-E203-1BC4-577BA911058F}"/>
          </ac:grpSpMkLst>
        </pc:grpChg>
        <pc:grpChg chg="add del">
          <ac:chgData name="Ryu InSun" userId="4f1b3529f5a42cd1" providerId="Windows Live" clId="Web-{C0E8E058-80D9-430D-B81D-363DC68B3131}" dt="2025-03-08T06:16:20.734" v="2336"/>
          <ac:grpSpMkLst>
            <pc:docMk/>
            <pc:sldMk cId="214810571" sldId="661"/>
            <ac:grpSpMk id="94" creationId="{303A6058-548D-02A0-DDD0-0597462C885A}"/>
          </ac:grpSpMkLst>
        </pc:grpChg>
        <pc:grpChg chg="add mod">
          <ac:chgData name="Ryu InSun" userId="4f1b3529f5a42cd1" providerId="Windows Live" clId="Web-{C0E8E058-80D9-430D-B81D-363DC68B3131}" dt="2025-03-08T07:02:03.481" v="3055" actId="1076"/>
          <ac:grpSpMkLst>
            <pc:docMk/>
            <pc:sldMk cId="214810571" sldId="661"/>
            <ac:grpSpMk id="98" creationId="{85303F7C-2DD8-16EA-F0F6-CC65F1C532AA}"/>
          </ac:grpSpMkLst>
        </pc:grpChg>
        <pc:grpChg chg="add del">
          <ac:chgData name="Ryu InSun" userId="4f1b3529f5a42cd1" providerId="Windows Live" clId="Web-{C0E8E058-80D9-430D-B81D-363DC68B3131}" dt="2025-03-08T06:16:20.734" v="2333"/>
          <ac:grpSpMkLst>
            <pc:docMk/>
            <pc:sldMk cId="214810571" sldId="661"/>
            <ac:grpSpMk id="109" creationId="{756AEE74-CC79-E09C-FDA8-2E423F3A41E7}"/>
          </ac:grpSpMkLst>
        </pc:grpChg>
        <pc:grpChg chg="add mod">
          <ac:chgData name="Ryu InSun" userId="4f1b3529f5a42cd1" providerId="Windows Live" clId="Web-{C0E8E058-80D9-430D-B81D-363DC68B3131}" dt="2025-03-08T07:02:03.606" v="3057" actId="1076"/>
          <ac:grpSpMkLst>
            <pc:docMk/>
            <pc:sldMk cId="214810571" sldId="661"/>
            <ac:grpSpMk id="110" creationId="{3742BBCE-7239-E029-95A9-0DA78284BC39}"/>
          </ac:grpSpMkLst>
        </pc:grpChg>
        <pc:grpChg chg="add mod ord">
          <ac:chgData name="Ryu InSun" userId="4f1b3529f5a42cd1" providerId="Windows Live" clId="Web-{C0E8E058-80D9-430D-B81D-363DC68B3131}" dt="2025-03-08T07:53:27.004" v="5675" actId="1076"/>
          <ac:grpSpMkLst>
            <pc:docMk/>
            <pc:sldMk cId="214810571" sldId="661"/>
            <ac:grpSpMk id="117" creationId="{0BEF93A2-B19A-012D-10CF-049200C5CBE3}"/>
          </ac:grpSpMkLst>
        </pc:grpChg>
        <pc:grpChg chg="add del mod">
          <ac:chgData name="Ryu InSun" userId="4f1b3529f5a42cd1" providerId="Windows Live" clId="Web-{C0E8E058-80D9-430D-B81D-363DC68B3131}" dt="2025-03-08T07:52:10.768" v="5652"/>
          <ac:grpSpMkLst>
            <pc:docMk/>
            <pc:sldMk cId="214810571" sldId="661"/>
            <ac:grpSpMk id="119" creationId="{DB5C6D2D-1376-82CA-0D26-F15D97A9BA40}"/>
          </ac:grpSpMkLst>
        </pc:grpChg>
        <pc:grpChg chg="add mod">
          <ac:chgData name="Ryu InSun" userId="4f1b3529f5a42cd1" providerId="Windows Live" clId="Web-{C0E8E058-80D9-430D-B81D-363DC68B3131}" dt="2025-03-08T07:52:39.674" v="5666" actId="1076"/>
          <ac:grpSpMkLst>
            <pc:docMk/>
            <pc:sldMk cId="214810571" sldId="661"/>
            <ac:grpSpMk id="120" creationId="{9428B2ED-1367-70DB-FB98-A32FD9F5290A}"/>
          </ac:grpSpMkLst>
        </pc:grpChg>
        <pc:grpChg chg="add">
          <ac:chgData name="Ryu InSun" userId="4f1b3529f5a42cd1" providerId="Windows Live" clId="Web-{C0E8E058-80D9-430D-B81D-363DC68B3131}" dt="2025-03-08T07:37:42.780" v="5129"/>
          <ac:grpSpMkLst>
            <pc:docMk/>
            <pc:sldMk cId="214810571" sldId="661"/>
            <ac:grpSpMk id="162" creationId="{A81B94FD-578C-B7D7-C544-E7A642F0ACF6}"/>
          </ac:grpSpMkLst>
        </pc:grpChg>
        <pc:grpChg chg="add">
          <ac:chgData name="Ryu InSun" userId="4f1b3529f5a42cd1" providerId="Windows Live" clId="Web-{C0E8E058-80D9-430D-B81D-363DC68B3131}" dt="2025-03-08T07:50:11.859" v="5602"/>
          <ac:grpSpMkLst>
            <pc:docMk/>
            <pc:sldMk cId="214810571" sldId="661"/>
            <ac:grpSpMk id="171" creationId="{119D1F29-1919-3C4D-03AA-3EDC19FA49A1}"/>
          </ac:grpSpMkLst>
        </pc:grpChg>
        <pc:graphicFrameChg chg="add del mod modGraphic">
          <ac:chgData name="Ryu InSun" userId="4f1b3529f5a42cd1" providerId="Windows Live" clId="Web-{C0E8E058-80D9-430D-B81D-363DC68B3131}" dt="2025-03-08T08:09:19.556" v="6434"/>
          <ac:graphicFrameMkLst>
            <pc:docMk/>
            <pc:sldMk cId="214810571" sldId="661"/>
            <ac:graphicFrameMk id="50" creationId="{DCA51A3D-C058-D98B-A05F-D8ABCB97464D}"/>
          </ac:graphicFrameMkLst>
        </pc:graphicFrameChg>
        <pc:picChg chg="add del">
          <ac:chgData name="Ryu InSun" userId="4f1b3529f5a42cd1" providerId="Windows Live" clId="Web-{C0E8E058-80D9-430D-B81D-363DC68B3131}" dt="2025-03-08T06:16:20.749" v="2361"/>
          <ac:picMkLst>
            <pc:docMk/>
            <pc:sldMk cId="214810571" sldId="661"/>
            <ac:picMk id="6" creationId="{4740AD0D-521F-93DB-5B29-FEBAED735002}"/>
          </ac:picMkLst>
        </pc:picChg>
        <pc:picChg chg="add mod modCrop">
          <ac:chgData name="Ryu InSun" userId="4f1b3529f5a42cd1" providerId="Windows Live" clId="Web-{C0E8E058-80D9-430D-B81D-363DC68B3131}" dt="2025-03-08T07:45:48.619" v="5501" actId="14100"/>
          <ac:picMkLst>
            <pc:docMk/>
            <pc:sldMk cId="214810571" sldId="661"/>
            <ac:picMk id="8" creationId="{6395E458-E393-3762-609E-02F044DEE114}"/>
          </ac:picMkLst>
        </pc:picChg>
        <pc:picChg chg="add del mod">
          <ac:chgData name="Ryu InSun" userId="4f1b3529f5a42cd1" providerId="Windows Live" clId="Web-{C0E8E058-80D9-430D-B81D-363DC68B3131}" dt="2025-03-08T06:26:20.701" v="2511"/>
          <ac:picMkLst>
            <pc:docMk/>
            <pc:sldMk cId="214810571" sldId="661"/>
            <ac:picMk id="9" creationId="{D65D10D9-F952-D52E-89AD-2D1B035AA149}"/>
          </ac:picMkLst>
        </pc:picChg>
        <pc:picChg chg="add del mod">
          <ac:chgData name="Ryu InSun" userId="4f1b3529f5a42cd1" providerId="Windows Live" clId="Web-{C0E8E058-80D9-430D-B81D-363DC68B3131}" dt="2025-03-08T06:26:20.701" v="2510"/>
          <ac:picMkLst>
            <pc:docMk/>
            <pc:sldMk cId="214810571" sldId="661"/>
            <ac:picMk id="10" creationId="{7A0B6CF3-BBF1-C3CD-5005-D29CB0AE4C05}"/>
          </ac:picMkLst>
        </pc:picChg>
        <pc:picChg chg="add del mod">
          <ac:chgData name="Ryu InSun" userId="4f1b3529f5a42cd1" providerId="Windows Live" clId="Web-{C0E8E058-80D9-430D-B81D-363DC68B3131}" dt="2025-03-08T06:26:20.701" v="2509"/>
          <ac:picMkLst>
            <pc:docMk/>
            <pc:sldMk cId="214810571" sldId="661"/>
            <ac:picMk id="11" creationId="{C61F55D2-DD05-2595-8D43-794A6FF168B8}"/>
          </ac:picMkLst>
        </pc:picChg>
        <pc:picChg chg="add del mod">
          <ac:chgData name="Ryu InSun" userId="4f1b3529f5a42cd1" providerId="Windows Live" clId="Web-{C0E8E058-80D9-430D-B81D-363DC68B3131}" dt="2025-03-08T06:26:20.701" v="2508"/>
          <ac:picMkLst>
            <pc:docMk/>
            <pc:sldMk cId="214810571" sldId="661"/>
            <ac:picMk id="12" creationId="{D1856F2A-968C-9796-B4E6-C7BBD76A3E23}"/>
          </ac:picMkLst>
        </pc:picChg>
        <pc:picChg chg="add del mod">
          <ac:chgData name="Ryu InSun" userId="4f1b3529f5a42cd1" providerId="Windows Live" clId="Web-{C0E8E058-80D9-430D-B81D-363DC68B3131}" dt="2025-03-08T06:26:20.701" v="2507"/>
          <ac:picMkLst>
            <pc:docMk/>
            <pc:sldMk cId="214810571" sldId="661"/>
            <ac:picMk id="13" creationId="{6224AE60-8725-8A47-B0FD-1663380D0F98}"/>
          </ac:picMkLst>
        </pc:picChg>
        <pc:picChg chg="add del mod">
          <ac:chgData name="Ryu InSun" userId="4f1b3529f5a42cd1" providerId="Windows Live" clId="Web-{C0E8E058-80D9-430D-B81D-363DC68B3131}" dt="2025-03-08T06:26:20.701" v="2506"/>
          <ac:picMkLst>
            <pc:docMk/>
            <pc:sldMk cId="214810571" sldId="661"/>
            <ac:picMk id="14" creationId="{A08BBF06-567F-0100-B76F-E83D0AF64B0F}"/>
          </ac:picMkLst>
        </pc:picChg>
        <pc:picChg chg="add del mod">
          <ac:chgData name="Ryu InSun" userId="4f1b3529f5a42cd1" providerId="Windows Live" clId="Web-{C0E8E058-80D9-430D-B81D-363DC68B3131}" dt="2025-03-08T06:26:20.701" v="2505"/>
          <ac:picMkLst>
            <pc:docMk/>
            <pc:sldMk cId="214810571" sldId="661"/>
            <ac:picMk id="15" creationId="{8BE1C61C-7423-AC7C-693D-D6189EAE85AC}"/>
          </ac:picMkLst>
        </pc:picChg>
        <pc:picChg chg="add del mod">
          <ac:chgData name="Ryu InSun" userId="4f1b3529f5a42cd1" providerId="Windows Live" clId="Web-{C0E8E058-80D9-430D-B81D-363DC68B3131}" dt="2025-03-08T06:26:20.701" v="2504"/>
          <ac:picMkLst>
            <pc:docMk/>
            <pc:sldMk cId="214810571" sldId="661"/>
            <ac:picMk id="16" creationId="{261B7683-F586-5107-F779-BF85F698C0E5}"/>
          </ac:picMkLst>
        </pc:picChg>
        <pc:picChg chg="add del mod">
          <ac:chgData name="Ryu InSun" userId="4f1b3529f5a42cd1" providerId="Windows Live" clId="Web-{C0E8E058-80D9-430D-B81D-363DC68B3131}" dt="2025-03-08T07:52:10.768" v="5652"/>
          <ac:picMkLst>
            <pc:docMk/>
            <pc:sldMk cId="214810571" sldId="661"/>
            <ac:picMk id="18" creationId="{7D55C72C-7B2A-71FC-3276-0BAFED072A8C}"/>
          </ac:picMkLst>
        </pc:picChg>
        <pc:picChg chg="add mod modCrop">
          <ac:chgData name="Ryu InSun" userId="4f1b3529f5a42cd1" providerId="Windows Live" clId="Web-{C0E8E058-80D9-430D-B81D-363DC68B3131}" dt="2025-03-08T07:52:00.767" v="5648" actId="1076"/>
          <ac:picMkLst>
            <pc:docMk/>
            <pc:sldMk cId="214810571" sldId="661"/>
            <ac:picMk id="19" creationId="{4CDBFE21-2CCF-72D2-D1AE-D2CFD4ACF24A}"/>
          </ac:picMkLst>
        </pc:picChg>
        <pc:picChg chg="add mod">
          <ac:chgData name="Ryu InSun" userId="4f1b3529f5a42cd1" providerId="Windows Live" clId="Web-{C0E8E058-80D9-430D-B81D-363DC68B3131}" dt="2025-03-08T07:52:00.924" v="5649" actId="1076"/>
          <ac:picMkLst>
            <pc:docMk/>
            <pc:sldMk cId="214810571" sldId="661"/>
            <ac:picMk id="20" creationId="{2BC03C65-C0D6-116D-A158-12C02F063935}"/>
          </ac:picMkLst>
        </pc:picChg>
        <pc:picChg chg="add del">
          <ac:chgData name="Ryu InSun" userId="4f1b3529f5a42cd1" providerId="Windows Live" clId="Web-{C0E8E058-80D9-430D-B81D-363DC68B3131}" dt="2025-03-08T06:16:20.749" v="2360"/>
          <ac:picMkLst>
            <pc:docMk/>
            <pc:sldMk cId="214810571" sldId="661"/>
            <ac:picMk id="31" creationId="{7F0390BB-69EB-F6E7-3AAE-72412812CA00}"/>
          </ac:picMkLst>
        </pc:picChg>
        <pc:picChg chg="add del">
          <ac:chgData name="Ryu InSun" userId="4f1b3529f5a42cd1" providerId="Windows Live" clId="Web-{C0E8E058-80D9-430D-B81D-363DC68B3131}" dt="2025-03-08T06:16:20.749" v="2359"/>
          <ac:picMkLst>
            <pc:docMk/>
            <pc:sldMk cId="214810571" sldId="661"/>
            <ac:picMk id="33" creationId="{3B264942-53E6-A94B-49AA-B32CA43F9D28}"/>
          </ac:picMkLst>
        </pc:picChg>
        <pc:picChg chg="add del">
          <ac:chgData name="Ryu InSun" userId="4f1b3529f5a42cd1" providerId="Windows Live" clId="Web-{C0E8E058-80D9-430D-B81D-363DC68B3131}" dt="2025-03-08T06:16:20.749" v="2358"/>
          <ac:picMkLst>
            <pc:docMk/>
            <pc:sldMk cId="214810571" sldId="661"/>
            <ac:picMk id="38" creationId="{86DFB617-29EB-CF7B-CEF4-B5E655E6955C}"/>
          </ac:picMkLst>
        </pc:picChg>
        <pc:picChg chg="add mod modCrop">
          <ac:chgData name="Ryu InSun" userId="4f1b3529f5a42cd1" providerId="Windows Live" clId="Web-{C0E8E058-80D9-430D-B81D-363DC68B3131}" dt="2025-03-08T07:51:55.049" v="5645" actId="1076"/>
          <ac:picMkLst>
            <pc:docMk/>
            <pc:sldMk cId="214810571" sldId="661"/>
            <ac:picMk id="125" creationId="{6C9B35E4-AA7B-1FD6-FB33-448DD6FA3047}"/>
          </ac:picMkLst>
        </pc:picChg>
        <pc:picChg chg="add mod">
          <ac:chgData name="Ryu InSun" userId="4f1b3529f5a42cd1" providerId="Windows Live" clId="Web-{C0E8E058-80D9-430D-B81D-363DC68B3131}" dt="2025-03-08T07:51:55.158" v="5646" actId="1076"/>
          <ac:picMkLst>
            <pc:docMk/>
            <pc:sldMk cId="214810571" sldId="661"/>
            <ac:picMk id="126" creationId="{48522057-94BC-1EBD-1222-3550D5E020CA}"/>
          </ac:picMkLst>
        </pc:picChg>
        <pc:picChg chg="add mod">
          <ac:chgData name="Ryu InSun" userId="4f1b3529f5a42cd1" providerId="Windows Live" clId="Web-{C0E8E058-80D9-430D-B81D-363DC68B3131}" dt="2025-03-08T07:51:09.251" v="5626" actId="14100"/>
          <ac:picMkLst>
            <pc:docMk/>
            <pc:sldMk cId="214810571" sldId="661"/>
            <ac:picMk id="148" creationId="{AEF199D6-81A8-30CC-EB13-691E7FA282C7}"/>
          </ac:picMkLst>
        </pc:picChg>
      </pc:sldChg>
      <pc:sldChg chg="modSp add replId">
        <pc:chgData name="Ryu InSun" userId="4f1b3529f5a42cd1" providerId="Windows Live" clId="Web-{C0E8E058-80D9-430D-B81D-363DC68B3131}" dt="2025-03-08T06:14:54.576" v="2261" actId="20577"/>
        <pc:sldMkLst>
          <pc:docMk/>
          <pc:sldMk cId="4288695524" sldId="662"/>
        </pc:sldMkLst>
        <pc:spChg chg="mod">
          <ac:chgData name="Ryu InSun" userId="4f1b3529f5a42cd1" providerId="Windows Live" clId="Web-{C0E8E058-80D9-430D-B81D-363DC68B3131}" dt="2025-03-08T06:11:33.103" v="2232" actId="20577"/>
          <ac:spMkLst>
            <pc:docMk/>
            <pc:sldMk cId="4288695524" sldId="662"/>
            <ac:spMk id="24" creationId="{F1A32EE1-EE99-F8B6-A508-BA1B85773075}"/>
          </ac:spMkLst>
        </pc:spChg>
        <pc:spChg chg="mod">
          <ac:chgData name="Ryu InSun" userId="4f1b3529f5a42cd1" providerId="Windows Live" clId="Web-{C0E8E058-80D9-430D-B81D-363DC68B3131}" dt="2025-03-08T06:12:40.276" v="2235" actId="20577"/>
          <ac:spMkLst>
            <pc:docMk/>
            <pc:sldMk cId="4288695524" sldId="662"/>
            <ac:spMk id="30" creationId="{F475B059-F752-B6AB-D4E6-6BE7C7DD9917}"/>
          </ac:spMkLst>
        </pc:spChg>
        <pc:spChg chg="mod">
          <ac:chgData name="Ryu InSun" userId="4f1b3529f5a42cd1" providerId="Windows Live" clId="Web-{C0E8E058-80D9-430D-B81D-363DC68B3131}" dt="2025-03-08T06:14:54.576" v="2261" actId="20577"/>
          <ac:spMkLst>
            <pc:docMk/>
            <pc:sldMk cId="4288695524" sldId="662"/>
            <ac:spMk id="31" creationId="{EC0CDA1D-C5F7-78A8-6311-21D54A28347C}"/>
          </ac:spMkLst>
        </pc:spChg>
      </pc:sldChg>
      <pc:sldChg chg="addSp delSp modSp add replId">
        <pc:chgData name="Ryu InSun" userId="4f1b3529f5a42cd1" providerId="Windows Live" clId="Web-{C0E8E058-80D9-430D-B81D-363DC68B3131}" dt="2025-03-08T08:15:08.172" v="7096"/>
        <pc:sldMkLst>
          <pc:docMk/>
          <pc:sldMk cId="3206875490" sldId="663"/>
        </pc:sldMkLst>
        <pc:spChg chg="del">
          <ac:chgData name="Ryu InSun" userId="4f1b3529f5a42cd1" providerId="Windows Live" clId="Web-{C0E8E058-80D9-430D-B81D-363DC68B3131}" dt="2025-03-08T08:01:39.343" v="5946"/>
          <ac:spMkLst>
            <pc:docMk/>
            <pc:sldMk cId="3206875490" sldId="663"/>
            <ac:spMk id="7" creationId="{F974CF3D-6F7E-D1A3-57FA-E8D38AD06E2B}"/>
          </ac:spMkLst>
        </pc:spChg>
        <pc:spChg chg="mod">
          <ac:chgData name="Ryu InSun" userId="4f1b3529f5a42cd1" providerId="Windows Live" clId="Web-{C0E8E058-80D9-430D-B81D-363DC68B3131}" dt="2025-03-08T08:01:42.984" v="5947" actId="20577"/>
          <ac:spMkLst>
            <pc:docMk/>
            <pc:sldMk cId="3206875490" sldId="663"/>
            <ac:spMk id="24" creationId="{4DED0F9B-8304-96E9-78B8-ABDF24A359B3}"/>
          </ac:spMkLst>
        </pc:spChg>
        <pc:spChg chg="mod">
          <ac:chgData name="Ryu InSun" userId="4f1b3529f5a42cd1" providerId="Windows Live" clId="Web-{C0E8E058-80D9-430D-B81D-363DC68B3131}" dt="2025-03-08T08:01:44.671" v="5948" actId="20577"/>
          <ac:spMkLst>
            <pc:docMk/>
            <pc:sldMk cId="3206875490" sldId="663"/>
            <ac:spMk id="28" creationId="{872F77A5-1EC4-C648-66E9-1AC40597C0AF}"/>
          </ac:spMkLst>
        </pc:spChg>
        <pc:spChg chg="mod">
          <ac:chgData name="Ryu InSun" userId="4f1b3529f5a42cd1" providerId="Windows Live" clId="Web-{C0E8E058-80D9-430D-B81D-363DC68B3131}" dt="2025-03-08T08:02:08.376" v="5966" actId="20577"/>
          <ac:spMkLst>
            <pc:docMk/>
            <pc:sldMk cId="3206875490" sldId="663"/>
            <ac:spMk id="34" creationId="{9DE57E2C-5EB6-91F8-0861-2B801C7F7B1A}"/>
          </ac:spMkLst>
        </pc:spChg>
        <pc:spChg chg="mod">
          <ac:chgData name="Ryu InSun" userId="4f1b3529f5a42cd1" providerId="Windows Live" clId="Web-{C0E8E058-80D9-430D-B81D-363DC68B3131}" dt="2025-03-08T08:04:35.768" v="6107"/>
          <ac:spMkLst>
            <pc:docMk/>
            <pc:sldMk cId="3206875490" sldId="663"/>
            <ac:spMk id="56" creationId="{23ECA53F-4BEC-D020-655C-06E651F91A5F}"/>
          </ac:spMkLst>
        </pc:spChg>
        <pc:spChg chg="del">
          <ac:chgData name="Ryu InSun" userId="4f1b3529f5a42cd1" providerId="Windows Live" clId="Web-{C0E8E058-80D9-430D-B81D-363DC68B3131}" dt="2025-03-08T08:01:52.093" v="5953"/>
          <ac:spMkLst>
            <pc:docMk/>
            <pc:sldMk cId="3206875490" sldId="663"/>
            <ac:spMk id="118" creationId="{F40EBD7E-7DCA-E42A-C3CC-D2FFAD762206}"/>
          </ac:spMkLst>
        </pc:spChg>
        <pc:spChg chg="del">
          <ac:chgData name="Ryu InSun" userId="4f1b3529f5a42cd1" providerId="Windows Live" clId="Web-{C0E8E058-80D9-430D-B81D-363DC68B3131}" dt="2025-03-08T08:02:00.765" v="5959"/>
          <ac:spMkLst>
            <pc:docMk/>
            <pc:sldMk cId="3206875490" sldId="663"/>
            <ac:spMk id="128" creationId="{8D6F1439-07C6-53C4-E1FD-DA6586BEADE2}"/>
          </ac:spMkLst>
        </pc:spChg>
        <pc:spChg chg="del">
          <ac:chgData name="Ryu InSun" userId="4f1b3529f5a42cd1" providerId="Windows Live" clId="Web-{C0E8E058-80D9-430D-B81D-363DC68B3131}" dt="2025-03-08T08:01:55.828" v="5955"/>
          <ac:spMkLst>
            <pc:docMk/>
            <pc:sldMk cId="3206875490" sldId="663"/>
            <ac:spMk id="130" creationId="{C05EB5CB-679D-F4DC-A4C0-BA621C191A67}"/>
          </ac:spMkLst>
        </pc:spChg>
        <pc:spChg chg="del">
          <ac:chgData name="Ryu InSun" userId="4f1b3529f5a42cd1" providerId="Windows Live" clId="Web-{C0E8E058-80D9-430D-B81D-363DC68B3131}" dt="2025-03-08T08:02:04.156" v="5961"/>
          <ac:spMkLst>
            <pc:docMk/>
            <pc:sldMk cId="3206875490" sldId="663"/>
            <ac:spMk id="131" creationId="{8EABF19A-6A87-CED7-B80E-B8B01BEE1CC0}"/>
          </ac:spMkLst>
        </pc:spChg>
        <pc:spChg chg="del">
          <ac:chgData name="Ryu InSun" userId="4f1b3529f5a42cd1" providerId="Windows Live" clId="Web-{C0E8E058-80D9-430D-B81D-363DC68B3131}" dt="2025-03-08T08:02:01.734" v="5960"/>
          <ac:spMkLst>
            <pc:docMk/>
            <pc:sldMk cId="3206875490" sldId="663"/>
            <ac:spMk id="132" creationId="{CE7CEF2A-F3ED-A51A-440A-EA6957EC96CF}"/>
          </ac:spMkLst>
        </pc:spChg>
        <pc:spChg chg="del">
          <ac:chgData name="Ryu InSun" userId="4f1b3529f5a42cd1" providerId="Windows Live" clId="Web-{C0E8E058-80D9-430D-B81D-363DC68B3131}" dt="2025-03-08T08:01:59.687" v="5958"/>
          <ac:spMkLst>
            <pc:docMk/>
            <pc:sldMk cId="3206875490" sldId="663"/>
            <ac:spMk id="134" creationId="{F27388C7-D108-7D8A-9518-2B8D48D2622C}"/>
          </ac:spMkLst>
        </pc:spChg>
        <pc:spChg chg="del">
          <ac:chgData name="Ryu InSun" userId="4f1b3529f5a42cd1" providerId="Windows Live" clId="Web-{C0E8E058-80D9-430D-B81D-363DC68B3131}" dt="2025-03-08T08:02:04.984" v="5962"/>
          <ac:spMkLst>
            <pc:docMk/>
            <pc:sldMk cId="3206875490" sldId="663"/>
            <ac:spMk id="135" creationId="{4238F53A-E09E-CCF5-33DD-618E6E829887}"/>
          </ac:spMkLst>
        </pc:spChg>
        <pc:spChg chg="del">
          <ac:chgData name="Ryu InSun" userId="4f1b3529f5a42cd1" providerId="Windows Live" clId="Web-{C0E8E058-80D9-430D-B81D-363DC68B3131}" dt="2025-03-08T08:02:05.656" v="5963"/>
          <ac:spMkLst>
            <pc:docMk/>
            <pc:sldMk cId="3206875490" sldId="663"/>
            <ac:spMk id="136" creationId="{1D098625-C3D7-EAD0-C4DD-CADEC038C56F}"/>
          </ac:spMkLst>
        </pc:spChg>
        <pc:spChg chg="del">
          <ac:chgData name="Ryu InSun" userId="4f1b3529f5a42cd1" providerId="Windows Live" clId="Web-{C0E8E058-80D9-430D-B81D-363DC68B3131}" dt="2025-03-08T08:02:06.328" v="5964"/>
          <ac:spMkLst>
            <pc:docMk/>
            <pc:sldMk cId="3206875490" sldId="663"/>
            <ac:spMk id="137" creationId="{B3343880-A904-13BD-1C2D-C08ADF8317F3}"/>
          </ac:spMkLst>
        </pc:spChg>
        <pc:spChg chg="del">
          <ac:chgData name="Ryu InSun" userId="4f1b3529f5a42cd1" providerId="Windows Live" clId="Web-{C0E8E058-80D9-430D-B81D-363DC68B3131}" dt="2025-03-08T08:02:09.484" v="5968"/>
          <ac:spMkLst>
            <pc:docMk/>
            <pc:sldMk cId="3206875490" sldId="663"/>
            <ac:spMk id="138" creationId="{0CD2879E-C31D-938A-80D3-4718704DEE6E}"/>
          </ac:spMkLst>
        </pc:spChg>
        <pc:spChg chg="del">
          <ac:chgData name="Ryu InSun" userId="4f1b3529f5a42cd1" providerId="Windows Live" clId="Web-{C0E8E058-80D9-430D-B81D-363DC68B3131}" dt="2025-03-08T08:01:47.031" v="5950"/>
          <ac:spMkLst>
            <pc:docMk/>
            <pc:sldMk cId="3206875490" sldId="663"/>
            <ac:spMk id="139" creationId="{1CC6E4DF-3CAB-1A21-35D9-CA60EDE603E4}"/>
          </ac:spMkLst>
        </pc:spChg>
        <pc:spChg chg="del">
          <ac:chgData name="Ryu InSun" userId="4f1b3529f5a42cd1" providerId="Windows Live" clId="Web-{C0E8E058-80D9-430D-B81D-363DC68B3131}" dt="2025-03-08T08:01:56.687" v="5956"/>
          <ac:spMkLst>
            <pc:docMk/>
            <pc:sldMk cId="3206875490" sldId="663"/>
            <ac:spMk id="140" creationId="{A6312AF3-DA76-4BC1-5316-D2EC1CCDFFF9}"/>
          </ac:spMkLst>
        </pc:spChg>
        <pc:spChg chg="del">
          <ac:chgData name="Ryu InSun" userId="4f1b3529f5a42cd1" providerId="Windows Live" clId="Web-{C0E8E058-80D9-430D-B81D-363DC68B3131}" dt="2025-03-08T08:01:48.124" v="5951"/>
          <ac:spMkLst>
            <pc:docMk/>
            <pc:sldMk cId="3206875490" sldId="663"/>
            <ac:spMk id="141" creationId="{3A98A7E0-EBA2-35BA-6EC6-7DFEF965712B}"/>
          </ac:spMkLst>
        </pc:spChg>
        <pc:spChg chg="del">
          <ac:chgData name="Ryu InSun" userId="4f1b3529f5a42cd1" providerId="Windows Live" clId="Web-{C0E8E058-80D9-430D-B81D-363DC68B3131}" dt="2025-03-08T08:01:57.609" v="5957"/>
          <ac:spMkLst>
            <pc:docMk/>
            <pc:sldMk cId="3206875490" sldId="663"/>
            <ac:spMk id="149" creationId="{06A837F3-EF2F-7D3C-3273-39A2DD26D3CB}"/>
          </ac:spMkLst>
        </pc:spChg>
        <pc:spChg chg="del">
          <ac:chgData name="Ryu InSun" userId="4f1b3529f5a42cd1" providerId="Windows Live" clId="Web-{C0E8E058-80D9-430D-B81D-363DC68B3131}" dt="2025-03-08T08:01:54.890" v="5954"/>
          <ac:spMkLst>
            <pc:docMk/>
            <pc:sldMk cId="3206875490" sldId="663"/>
            <ac:spMk id="150" creationId="{53FED7D1-8875-96F6-3B08-50A10EA51353}"/>
          </ac:spMkLst>
        </pc:spChg>
        <pc:spChg chg="del">
          <ac:chgData name="Ryu InSun" userId="4f1b3529f5a42cd1" providerId="Windows Live" clId="Web-{C0E8E058-80D9-430D-B81D-363DC68B3131}" dt="2025-03-08T08:02:08.922" v="5967"/>
          <ac:spMkLst>
            <pc:docMk/>
            <pc:sldMk cId="3206875490" sldId="663"/>
            <ac:spMk id="163" creationId="{A7A8714C-C777-E1AE-E6AC-F2022359286C}"/>
          </ac:spMkLst>
        </pc:spChg>
        <pc:spChg chg="del">
          <ac:chgData name="Ryu InSun" userId="4f1b3529f5a42cd1" providerId="Windows Live" clId="Web-{C0E8E058-80D9-430D-B81D-363DC68B3131}" dt="2025-03-08T08:01:51.062" v="5952"/>
          <ac:spMkLst>
            <pc:docMk/>
            <pc:sldMk cId="3206875490" sldId="663"/>
            <ac:spMk id="165" creationId="{0F5401F4-E61D-B82A-C1FC-2C88636522A9}"/>
          </ac:spMkLst>
        </pc:spChg>
        <pc:spChg chg="del">
          <ac:chgData name="Ryu InSun" userId="4f1b3529f5a42cd1" providerId="Windows Live" clId="Web-{C0E8E058-80D9-430D-B81D-363DC68B3131}" dt="2025-03-08T08:01:39.077" v="5945"/>
          <ac:spMkLst>
            <pc:docMk/>
            <pc:sldMk cId="3206875490" sldId="663"/>
            <ac:spMk id="166" creationId="{07AB8D33-30D4-C68B-60D6-1CFC08B38E0B}"/>
          </ac:spMkLst>
        </pc:spChg>
        <pc:grpChg chg="del">
          <ac:chgData name="Ryu InSun" userId="4f1b3529f5a42cd1" providerId="Windows Live" clId="Web-{C0E8E058-80D9-430D-B81D-363DC68B3131}" dt="2025-03-08T08:01:46.155" v="5949"/>
          <ac:grpSpMkLst>
            <pc:docMk/>
            <pc:sldMk cId="3206875490" sldId="663"/>
            <ac:grpSpMk id="117" creationId="{1ECA5D05-E9FD-627F-F74C-11A72FB15CAD}"/>
          </ac:grpSpMkLst>
        </pc:grpChg>
        <pc:grpChg chg="add del">
          <ac:chgData name="Ryu InSun" userId="4f1b3529f5a42cd1" providerId="Windows Live" clId="Web-{C0E8E058-80D9-430D-B81D-363DC68B3131}" dt="2025-03-08T08:02:13.500" v="5970"/>
          <ac:grpSpMkLst>
            <pc:docMk/>
            <pc:sldMk cId="3206875490" sldId="663"/>
            <ac:grpSpMk id="171" creationId="{A2B3C4B0-144A-C0A5-6F49-A0E40D5A6F67}"/>
          </ac:grpSpMkLst>
        </pc:grpChg>
        <pc:graphicFrameChg chg="mod modGraphic">
          <ac:chgData name="Ryu InSun" userId="4f1b3529f5a42cd1" providerId="Windows Live" clId="Web-{C0E8E058-80D9-430D-B81D-363DC68B3131}" dt="2025-03-08T08:15:08.172" v="7096"/>
          <ac:graphicFrameMkLst>
            <pc:docMk/>
            <pc:sldMk cId="3206875490" sldId="663"/>
            <ac:graphicFrameMk id="50" creationId="{31B03AA8-1DB5-B1E5-8123-FF980E7E34BA}"/>
          </ac:graphicFrameMkLst>
        </pc:graphicFrameChg>
        <pc:picChg chg="del">
          <ac:chgData name="Ryu InSun" userId="4f1b3529f5a42cd1" providerId="Windows Live" clId="Web-{C0E8E058-80D9-430D-B81D-363DC68B3131}" dt="2025-03-08T08:02:17.641" v="5971"/>
          <ac:picMkLst>
            <pc:docMk/>
            <pc:sldMk cId="3206875490" sldId="663"/>
            <ac:picMk id="148" creationId="{F84F876A-8800-1881-CF12-A5E10D973A34}"/>
          </ac:picMkLst>
        </pc:picChg>
      </pc:sldChg>
      <pc:sldChg chg="addSp delSp modSp add replId">
        <pc:chgData name="Ryu InSun" userId="4f1b3529f5a42cd1" providerId="Windows Live" clId="Web-{C0E8E058-80D9-430D-B81D-363DC68B3131}" dt="2025-03-08T08:15:23.251" v="7099"/>
        <pc:sldMkLst>
          <pc:docMk/>
          <pc:sldMk cId="1020243630" sldId="664"/>
        </pc:sldMkLst>
        <pc:spChg chg="add mod">
          <ac:chgData name="Ryu InSun" userId="4f1b3529f5a42cd1" providerId="Windows Live" clId="Web-{C0E8E058-80D9-430D-B81D-363DC68B3131}" dt="2025-03-08T08:04:08.533" v="6099"/>
          <ac:spMkLst>
            <pc:docMk/>
            <pc:sldMk cId="1020243630" sldId="664"/>
            <ac:spMk id="7" creationId="{A1CBE158-25F0-3A1F-6C5F-827B20980FD3}"/>
          </ac:spMkLst>
        </pc:spChg>
        <pc:spChg chg="add mod">
          <ac:chgData name="Ryu InSun" userId="4f1b3529f5a42cd1" providerId="Windows Live" clId="Web-{C0E8E058-80D9-430D-B81D-363DC68B3131}" dt="2025-03-08T08:04:08.612" v="6100"/>
          <ac:spMkLst>
            <pc:docMk/>
            <pc:sldMk cId="1020243630" sldId="664"/>
            <ac:spMk id="9" creationId="{E981813E-9C95-8B45-C43A-18D58C40EC09}"/>
          </ac:spMkLst>
        </pc:spChg>
        <pc:spChg chg="add">
          <ac:chgData name="Ryu InSun" userId="4f1b3529f5a42cd1" providerId="Windows Live" clId="Web-{C0E8E058-80D9-430D-B81D-363DC68B3131}" dt="2025-03-08T08:04:46.237" v="6109"/>
          <ac:spMkLst>
            <pc:docMk/>
            <pc:sldMk cId="1020243630" sldId="664"/>
            <ac:spMk id="11" creationId="{C4D93699-A681-DB9F-A7FA-ECB6E1E42E95}"/>
          </ac:spMkLst>
        </pc:spChg>
        <pc:spChg chg="mod">
          <ac:chgData name="Ryu InSun" userId="4f1b3529f5a42cd1" providerId="Windows Live" clId="Web-{C0E8E058-80D9-430D-B81D-363DC68B3131}" dt="2025-03-08T08:14:21.312" v="6957" actId="20577"/>
          <ac:spMkLst>
            <pc:docMk/>
            <pc:sldMk cId="1020243630" sldId="664"/>
            <ac:spMk id="48" creationId="{E304BC73-7513-72CF-E66A-B9756957DE84}"/>
          </ac:spMkLst>
        </pc:spChg>
        <pc:spChg chg="del">
          <ac:chgData name="Ryu InSun" userId="4f1b3529f5a42cd1" providerId="Windows Live" clId="Web-{C0E8E058-80D9-430D-B81D-363DC68B3131}" dt="2025-03-08T08:04:45.675" v="6108"/>
          <ac:spMkLst>
            <pc:docMk/>
            <pc:sldMk cId="1020243630" sldId="664"/>
            <ac:spMk id="56" creationId="{D6810269-E0F0-E6A0-D2F3-07DD6834E9AC}"/>
          </ac:spMkLst>
        </pc:spChg>
        <pc:graphicFrameChg chg="mod modGraphic">
          <ac:chgData name="Ryu InSun" userId="4f1b3529f5a42cd1" providerId="Windows Live" clId="Web-{C0E8E058-80D9-430D-B81D-363DC68B3131}" dt="2025-03-08T08:15:23.251" v="7099"/>
          <ac:graphicFrameMkLst>
            <pc:docMk/>
            <pc:sldMk cId="1020243630" sldId="664"/>
            <ac:graphicFrameMk id="50" creationId="{18DC3E8E-89E8-B44A-CA8B-1C4095A164B8}"/>
          </ac:graphicFrameMkLst>
        </pc:graphicFrameChg>
        <pc:picChg chg="add mod">
          <ac:chgData name="Ryu InSun" userId="4f1b3529f5a42cd1" providerId="Windows Live" clId="Web-{C0E8E058-80D9-430D-B81D-363DC68B3131}" dt="2025-03-08T08:03:26.923" v="6073" actId="1076"/>
          <ac:picMkLst>
            <pc:docMk/>
            <pc:sldMk cId="1020243630" sldId="664"/>
            <ac:picMk id="6" creationId="{D830BC03-2482-C81D-EFE3-D3CF27C52B75}"/>
          </ac:picMkLst>
        </pc:picChg>
        <pc:picChg chg="add del mod">
          <ac:chgData name="Ryu InSun" userId="4f1b3529f5a42cd1" providerId="Windows Live" clId="Web-{C0E8E058-80D9-430D-B81D-363DC68B3131}" dt="2025-03-08T08:03:14.439" v="6068" actId="1076"/>
          <ac:picMkLst>
            <pc:docMk/>
            <pc:sldMk cId="1020243630" sldId="664"/>
            <ac:picMk id="125" creationId="{C557ED60-813A-05E1-5E70-E5FA8024B0BF}"/>
          </ac:picMkLst>
        </pc:picChg>
        <pc:picChg chg="add del mod">
          <ac:chgData name="Ryu InSun" userId="4f1b3529f5a42cd1" providerId="Windows Live" clId="Web-{C0E8E058-80D9-430D-B81D-363DC68B3131}" dt="2025-03-08T08:03:21.517" v="6071"/>
          <ac:picMkLst>
            <pc:docMk/>
            <pc:sldMk cId="1020243630" sldId="664"/>
            <ac:picMk id="126" creationId="{EFEA554C-15B5-8667-0C99-8E04AC7BCF22}"/>
          </ac:picMkLst>
        </pc:picChg>
      </pc:sldChg>
      <pc:sldChg chg="delSp modSp add replId">
        <pc:chgData name="Ryu InSun" userId="4f1b3529f5a42cd1" providerId="Windows Live" clId="Web-{C0E8E058-80D9-430D-B81D-363DC68B3131}" dt="2025-03-08T08:15:53.173" v="7111"/>
        <pc:sldMkLst>
          <pc:docMk/>
          <pc:sldMk cId="1781683226" sldId="665"/>
        </pc:sldMkLst>
        <pc:spChg chg="del">
          <ac:chgData name="Ryu InSun" userId="4f1b3529f5a42cd1" providerId="Windows Live" clId="Web-{C0E8E058-80D9-430D-B81D-363DC68B3131}" dt="2025-03-08T08:04:22.221" v="6103"/>
          <ac:spMkLst>
            <pc:docMk/>
            <pc:sldMk cId="1781683226" sldId="665"/>
            <ac:spMk id="7" creationId="{63E3793D-EDD7-53AB-F83E-692BBC17C7EE}"/>
          </ac:spMkLst>
        </pc:spChg>
        <pc:spChg chg="del">
          <ac:chgData name="Ryu InSun" userId="4f1b3529f5a42cd1" providerId="Windows Live" clId="Web-{C0E8E058-80D9-430D-B81D-363DC68B3131}" dt="2025-03-08T08:04:22.100" v="6102"/>
          <ac:spMkLst>
            <pc:docMk/>
            <pc:sldMk cId="1781683226" sldId="665"/>
            <ac:spMk id="9" creationId="{09599BAD-F958-B8B6-578D-C9377375824F}"/>
          </ac:spMkLst>
        </pc:spChg>
        <pc:spChg chg="mod">
          <ac:chgData name="Ryu InSun" userId="4f1b3529f5a42cd1" providerId="Windows Live" clId="Web-{C0E8E058-80D9-430D-B81D-363DC68B3131}" dt="2025-03-08T08:04:25.096" v="6105" actId="20577"/>
          <ac:spMkLst>
            <pc:docMk/>
            <pc:sldMk cId="1781683226" sldId="665"/>
            <ac:spMk id="24" creationId="{2797B69F-40CC-0ECD-993A-E3FEF264D4FD}"/>
          </ac:spMkLst>
        </pc:spChg>
        <pc:spChg chg="mod">
          <ac:chgData name="Ryu InSun" userId="4f1b3529f5a42cd1" providerId="Windows Live" clId="Web-{C0E8E058-80D9-430D-B81D-363DC68B3131}" dt="2025-03-08T08:04:26.331" v="6106" actId="20577"/>
          <ac:spMkLst>
            <pc:docMk/>
            <pc:sldMk cId="1781683226" sldId="665"/>
            <ac:spMk id="28" creationId="{5218325A-A39C-A977-AA3D-5933403FFA0C}"/>
          </ac:spMkLst>
        </pc:spChg>
        <pc:spChg chg="mod">
          <ac:chgData name="Ryu InSun" userId="4f1b3529f5a42cd1" providerId="Windows Live" clId="Web-{C0E8E058-80D9-430D-B81D-363DC68B3131}" dt="2025-03-08T08:04:50.800" v="6111" actId="20577"/>
          <ac:spMkLst>
            <pc:docMk/>
            <pc:sldMk cId="1781683226" sldId="665"/>
            <ac:spMk id="34" creationId="{A538FFC4-6C90-8DA7-F710-455A12DECEDD}"/>
          </ac:spMkLst>
        </pc:spChg>
        <pc:graphicFrameChg chg="mod modGraphic">
          <ac:chgData name="Ryu InSun" userId="4f1b3529f5a42cd1" providerId="Windows Live" clId="Web-{C0E8E058-80D9-430D-B81D-363DC68B3131}" dt="2025-03-08T08:15:53.173" v="7111"/>
          <ac:graphicFrameMkLst>
            <pc:docMk/>
            <pc:sldMk cId="1781683226" sldId="665"/>
            <ac:graphicFrameMk id="50" creationId="{3B5C6AC2-561C-CF72-73A7-0C7FE5513E2D}"/>
          </ac:graphicFrameMkLst>
        </pc:graphicFrameChg>
      </pc:sldChg>
      <pc:sldChg chg="addSp modSp add replId">
        <pc:chgData name="Ryu InSun" userId="4f1b3529f5a42cd1" providerId="Windows Live" clId="Web-{C0E8E058-80D9-430D-B81D-363DC68B3131}" dt="2025-03-08T08:16:20.143" v="7123"/>
        <pc:sldMkLst>
          <pc:docMk/>
          <pc:sldMk cId="3203992112" sldId="666"/>
        </pc:sldMkLst>
        <pc:spChg chg="add mod">
          <ac:chgData name="Ryu InSun" userId="4f1b3529f5a42cd1" providerId="Windows Live" clId="Web-{C0E8E058-80D9-430D-B81D-363DC68B3131}" dt="2025-03-08T08:06:16.005" v="6164"/>
          <ac:spMkLst>
            <pc:docMk/>
            <pc:sldMk cId="3203992112" sldId="666"/>
            <ac:spMk id="7" creationId="{3A28BDBB-E20C-A683-129E-B5AE4A6E6DAB}"/>
          </ac:spMkLst>
        </pc:spChg>
        <pc:grpChg chg="add mod">
          <ac:chgData name="Ryu InSun" userId="4f1b3529f5a42cd1" providerId="Windows Live" clId="Web-{C0E8E058-80D9-430D-B81D-363DC68B3131}" dt="2025-03-08T08:06:18.864" v="6165" actId="1076"/>
          <ac:grpSpMkLst>
            <pc:docMk/>
            <pc:sldMk cId="3203992112" sldId="666"/>
            <ac:grpSpMk id="21" creationId="{3451EA93-8D50-7C92-AF45-10B0532795F2}"/>
          </ac:grpSpMkLst>
        </pc:grpChg>
        <pc:graphicFrameChg chg="mod modGraphic">
          <ac:chgData name="Ryu InSun" userId="4f1b3529f5a42cd1" providerId="Windows Live" clId="Web-{C0E8E058-80D9-430D-B81D-363DC68B3131}" dt="2025-03-08T08:16:20.143" v="7123"/>
          <ac:graphicFrameMkLst>
            <pc:docMk/>
            <pc:sldMk cId="3203992112" sldId="666"/>
            <ac:graphicFrameMk id="50" creationId="{1E73FFFC-EC9B-DFA9-E770-EF4BD868DD58}"/>
          </ac:graphicFrameMkLst>
        </pc:graphicFrameChg>
      </pc:sldChg>
      <pc:sldChg chg="addSp modSp add replId">
        <pc:chgData name="Ryu InSun" userId="4f1b3529f5a42cd1" providerId="Windows Live" clId="Web-{C0E8E058-80D9-430D-B81D-363DC68B3131}" dt="2025-03-08T08:16:54.347" v="7137"/>
        <pc:sldMkLst>
          <pc:docMk/>
          <pc:sldMk cId="4112362577" sldId="667"/>
        </pc:sldMkLst>
        <pc:spChg chg="add mod">
          <ac:chgData name="Ryu InSun" userId="4f1b3529f5a42cd1" providerId="Windows Live" clId="Web-{C0E8E058-80D9-430D-B81D-363DC68B3131}" dt="2025-03-08T08:07:02.428" v="6248" actId="1076"/>
          <ac:spMkLst>
            <pc:docMk/>
            <pc:sldMk cId="4112362577" sldId="667"/>
            <ac:spMk id="9" creationId="{71E22402-BD31-1349-06BB-323AD48ADFBD}"/>
          </ac:spMkLst>
        </pc:spChg>
        <pc:spChg chg="add mod">
          <ac:chgData name="Ryu InSun" userId="4f1b3529f5a42cd1" providerId="Windows Live" clId="Web-{C0E8E058-80D9-430D-B81D-363DC68B3131}" dt="2025-03-08T08:07:08.037" v="6250" actId="1076"/>
          <ac:spMkLst>
            <pc:docMk/>
            <pc:sldMk cId="4112362577" sldId="667"/>
            <ac:spMk id="11" creationId="{A7661E09-E0C2-4C9F-519F-7A784BF95335}"/>
          </ac:spMkLst>
        </pc:spChg>
        <pc:graphicFrameChg chg="mod modGraphic">
          <ac:chgData name="Ryu InSun" userId="4f1b3529f5a42cd1" providerId="Windows Live" clId="Web-{C0E8E058-80D9-430D-B81D-363DC68B3131}" dt="2025-03-08T08:16:54.347" v="7137"/>
          <ac:graphicFrameMkLst>
            <pc:docMk/>
            <pc:sldMk cId="4112362577" sldId="667"/>
            <ac:graphicFrameMk id="50" creationId="{35F48F05-4BB6-AF7C-4386-392D4FD3A994}"/>
          </ac:graphicFrameMkLst>
        </pc:graphicFrameChg>
      </pc:sldChg>
      <pc:sldChg chg="addSp delSp modSp add replId">
        <pc:chgData name="Ryu InSun" userId="4f1b3529f5a42cd1" providerId="Windows Live" clId="Web-{C0E8E058-80D9-430D-B81D-363DC68B3131}" dt="2025-03-08T08:17:24.441" v="7145"/>
        <pc:sldMkLst>
          <pc:docMk/>
          <pc:sldMk cId="4253069057" sldId="668"/>
        </pc:sldMkLst>
        <pc:spChg chg="mod">
          <ac:chgData name="Ryu InSun" userId="4f1b3529f5a42cd1" providerId="Windows Live" clId="Web-{C0E8E058-80D9-430D-B81D-363DC68B3131}" dt="2025-03-08T08:09:25.243" v="6437" actId="1076"/>
          <ac:spMkLst>
            <pc:docMk/>
            <pc:sldMk cId="4253069057" sldId="668"/>
            <ac:spMk id="9" creationId="{DAB30D14-2B63-F99C-1C5A-1E6C99F0B99E}"/>
          </ac:spMkLst>
        </pc:spChg>
        <pc:spChg chg="add">
          <ac:chgData name="Ryu InSun" userId="4f1b3529f5a42cd1" providerId="Windows Live" clId="Web-{C0E8E058-80D9-430D-B81D-363DC68B3131}" dt="2025-03-08T08:09:42.322" v="6443"/>
          <ac:spMkLst>
            <pc:docMk/>
            <pc:sldMk cId="4253069057" sldId="668"/>
            <ac:spMk id="10" creationId="{2908EA07-F3AB-5F98-553D-D40E553168C9}"/>
          </ac:spMkLst>
        </pc:spChg>
        <pc:spChg chg="del">
          <ac:chgData name="Ryu InSun" userId="4f1b3529f5a42cd1" providerId="Windows Live" clId="Web-{C0E8E058-80D9-430D-B81D-363DC68B3131}" dt="2025-03-08T08:09:25.384" v="6438"/>
          <ac:spMkLst>
            <pc:docMk/>
            <pc:sldMk cId="4253069057" sldId="668"/>
            <ac:spMk id="11" creationId="{ED11304C-6BDD-3A54-3DDB-6FCB028333AF}"/>
          </ac:spMkLst>
        </pc:spChg>
        <pc:spChg chg="mod">
          <ac:chgData name="Ryu InSun" userId="4f1b3529f5a42cd1" providerId="Windows Live" clId="Web-{C0E8E058-80D9-430D-B81D-363DC68B3131}" dt="2025-03-08T08:09:29.103" v="6439" actId="20577"/>
          <ac:spMkLst>
            <pc:docMk/>
            <pc:sldMk cId="4253069057" sldId="668"/>
            <ac:spMk id="24" creationId="{B74B49A1-29DA-74C4-9F03-94915D26DFF8}"/>
          </ac:spMkLst>
        </pc:spChg>
        <pc:spChg chg="mod">
          <ac:chgData name="Ryu InSun" userId="4f1b3529f5a42cd1" providerId="Windows Live" clId="Web-{C0E8E058-80D9-430D-B81D-363DC68B3131}" dt="2025-03-08T08:09:31.337" v="6440" actId="20577"/>
          <ac:spMkLst>
            <pc:docMk/>
            <pc:sldMk cId="4253069057" sldId="668"/>
            <ac:spMk id="28" creationId="{4ECDCF00-F7B0-3A89-0231-51FE523FF776}"/>
          </ac:spMkLst>
        </pc:spChg>
        <pc:spChg chg="mod">
          <ac:chgData name="Ryu InSun" userId="4f1b3529f5a42cd1" providerId="Windows Live" clId="Web-{C0E8E058-80D9-430D-B81D-363DC68B3131}" dt="2025-03-08T08:09:32.837" v="6441" actId="20577"/>
          <ac:spMkLst>
            <pc:docMk/>
            <pc:sldMk cId="4253069057" sldId="668"/>
            <ac:spMk id="34" creationId="{12ED1440-EE16-9ADC-E4A4-347678CB4237}"/>
          </ac:spMkLst>
        </pc:spChg>
        <pc:spChg chg="del">
          <ac:chgData name="Ryu InSun" userId="4f1b3529f5a42cd1" providerId="Windows Live" clId="Web-{C0E8E058-80D9-430D-B81D-363DC68B3131}" dt="2025-03-08T08:09:41.759" v="6442"/>
          <ac:spMkLst>
            <pc:docMk/>
            <pc:sldMk cId="4253069057" sldId="668"/>
            <ac:spMk id="56" creationId="{B9F957C6-2FF7-0F8F-E99A-7087FAE063D6}"/>
          </ac:spMkLst>
        </pc:spChg>
        <pc:graphicFrameChg chg="mod modGraphic">
          <ac:chgData name="Ryu InSun" userId="4f1b3529f5a42cd1" providerId="Windows Live" clId="Web-{C0E8E058-80D9-430D-B81D-363DC68B3131}" dt="2025-03-08T08:17:24.441" v="7145"/>
          <ac:graphicFrameMkLst>
            <pc:docMk/>
            <pc:sldMk cId="4253069057" sldId="668"/>
            <ac:graphicFrameMk id="50" creationId="{AA5C5FA2-C2BE-7CF5-A61B-DD7BAEFCDE17}"/>
          </ac:graphicFrameMkLst>
        </pc:graphicFrameChg>
      </pc:sldChg>
      <pc:sldChg chg="addSp delSp modSp new mod setBg modClrScheme chgLayout">
        <pc:chgData name="Ryu InSun" userId="4f1b3529f5a42cd1" providerId="Windows Live" clId="Web-{C0E8E058-80D9-430D-B81D-363DC68B3131}" dt="2025-03-08T08:12:19.013" v="6649" actId="1076"/>
        <pc:sldMkLst>
          <pc:docMk/>
          <pc:sldMk cId="2910450702" sldId="669"/>
        </pc:sldMkLst>
        <pc:spChg chg="mod ord">
          <ac:chgData name="Ryu InSun" userId="4f1b3529f5a42cd1" providerId="Windows Live" clId="Web-{C0E8E058-80D9-430D-B81D-363DC68B3131}" dt="2025-03-08T08:10:50.995" v="6549"/>
          <ac:spMkLst>
            <pc:docMk/>
            <pc:sldMk cId="2910450702" sldId="669"/>
            <ac:spMk id="2" creationId="{B470D6D6-2A4C-333D-945F-7217CD46B7A4}"/>
          </ac:spMkLst>
        </pc:spChg>
        <pc:spChg chg="del">
          <ac:chgData name="Ryu InSun" userId="4f1b3529f5a42cd1" providerId="Windows Live" clId="Web-{C0E8E058-80D9-430D-B81D-363DC68B3131}" dt="2025-03-08T08:10:38.885" v="6545"/>
          <ac:spMkLst>
            <pc:docMk/>
            <pc:sldMk cId="2910450702" sldId="669"/>
            <ac:spMk id="3" creationId="{C26F423B-2317-DEC6-DADF-7F04189B4822}"/>
          </ac:spMkLst>
        </pc:spChg>
        <pc:spChg chg="del">
          <ac:chgData name="Ryu InSun" userId="4f1b3529f5a42cd1" providerId="Windows Live" clId="Web-{C0E8E058-80D9-430D-B81D-363DC68B3131}" dt="2025-03-08T08:10:38.885" v="6545"/>
          <ac:spMkLst>
            <pc:docMk/>
            <pc:sldMk cId="2910450702" sldId="669"/>
            <ac:spMk id="4" creationId="{18A635CC-42B6-4066-7572-A3181A6A5976}"/>
          </ac:spMkLst>
        </pc:spChg>
        <pc:spChg chg="del">
          <ac:chgData name="Ryu InSun" userId="4f1b3529f5a42cd1" providerId="Windows Live" clId="Web-{C0E8E058-80D9-430D-B81D-363DC68B3131}" dt="2025-03-08T08:10:38.885" v="6545"/>
          <ac:spMkLst>
            <pc:docMk/>
            <pc:sldMk cId="2910450702" sldId="669"/>
            <ac:spMk id="5" creationId="{3B2F565B-B27D-B2BE-5A12-E48482972B11}"/>
          </ac:spMkLst>
        </pc:spChg>
        <pc:spChg chg="add mod">
          <ac:chgData name="Ryu InSun" userId="4f1b3529f5a42cd1" providerId="Windows Live" clId="Web-{C0E8E058-80D9-430D-B81D-363DC68B3131}" dt="2025-03-08T08:12:19.013" v="6649" actId="1076"/>
          <ac:spMkLst>
            <pc:docMk/>
            <pc:sldMk cId="2910450702" sldId="669"/>
            <ac:spMk id="6" creationId="{D614C46F-385A-E6CE-EDB8-E58FF3E192E1}"/>
          </ac:spMkLst>
        </pc:spChg>
        <pc:spChg chg="add del">
          <ac:chgData name="Ryu InSun" userId="4f1b3529f5a42cd1" providerId="Windows Live" clId="Web-{C0E8E058-80D9-430D-B81D-363DC68B3131}" dt="2025-03-08T08:10:48.370" v="6547"/>
          <ac:spMkLst>
            <pc:docMk/>
            <pc:sldMk cId="2910450702" sldId="669"/>
            <ac:spMk id="7" creationId="{C27D7A02-907B-496F-BA7E-AA3780733CA7}"/>
          </ac:spMkLst>
        </pc:spChg>
        <pc:spChg chg="add del">
          <ac:chgData name="Ryu InSun" userId="4f1b3529f5a42cd1" providerId="Windows Live" clId="Web-{C0E8E058-80D9-430D-B81D-363DC68B3131}" dt="2025-03-08T08:10:48.370" v="6547"/>
          <ac:spMkLst>
            <pc:docMk/>
            <pc:sldMk cId="2910450702" sldId="669"/>
            <ac:spMk id="9" creationId="{0FBA5268-0AE7-4CAD-9537-D0EB09E76406}"/>
          </ac:spMkLst>
        </pc:spChg>
        <pc:spChg chg="add del">
          <ac:chgData name="Ryu InSun" userId="4f1b3529f5a42cd1" providerId="Windows Live" clId="Web-{C0E8E058-80D9-430D-B81D-363DC68B3131}" dt="2025-03-08T08:10:48.370" v="6547"/>
          <ac:spMkLst>
            <pc:docMk/>
            <pc:sldMk cId="2910450702" sldId="669"/>
            <ac:spMk id="11" creationId="{088D065B-39DA-4077-B9CF-E489CE4C0169}"/>
          </ac:spMkLst>
        </pc:spChg>
        <pc:spChg chg="add del">
          <ac:chgData name="Ryu InSun" userId="4f1b3529f5a42cd1" providerId="Windows Live" clId="Web-{C0E8E058-80D9-430D-B81D-363DC68B3131}" dt="2025-03-08T08:10:50.995" v="6549"/>
          <ac:spMkLst>
            <pc:docMk/>
            <pc:sldMk cId="2910450702" sldId="669"/>
            <ac:spMk id="13" creationId="{3629484E-3792-4B3D-89AD-7C8A1ED0E0D4}"/>
          </ac:spMkLst>
        </pc:spChg>
        <pc:spChg chg="add del">
          <ac:chgData name="Ryu InSun" userId="4f1b3529f5a42cd1" providerId="Windows Live" clId="Web-{C0E8E058-80D9-430D-B81D-363DC68B3131}" dt="2025-03-08T08:10:50.995" v="6549"/>
          <ac:spMkLst>
            <pc:docMk/>
            <pc:sldMk cId="2910450702" sldId="669"/>
            <ac:spMk id="14" creationId="{FFD48BC7-DC40-47DE-87EE-9F4B6ECB9ABB}"/>
          </ac:spMkLst>
        </pc:spChg>
        <pc:spChg chg="add del">
          <ac:chgData name="Ryu InSun" userId="4f1b3529f5a42cd1" providerId="Windows Live" clId="Web-{C0E8E058-80D9-430D-B81D-363DC68B3131}" dt="2025-03-08T08:10:50.995" v="6549"/>
          <ac:spMkLst>
            <pc:docMk/>
            <pc:sldMk cId="2910450702" sldId="669"/>
            <ac:spMk id="15" creationId="{E502BBC7-2C76-46F3-BC24-5985BC13DB88}"/>
          </ac:spMkLst>
        </pc:spChg>
        <pc:spChg chg="add del">
          <ac:chgData name="Ryu InSun" userId="4f1b3529f5a42cd1" providerId="Windows Live" clId="Web-{C0E8E058-80D9-430D-B81D-363DC68B3131}" dt="2025-03-08T08:10:50.995" v="6549"/>
          <ac:spMkLst>
            <pc:docMk/>
            <pc:sldMk cId="2910450702" sldId="669"/>
            <ac:spMk id="16" creationId="{C7F28D52-2A5F-4D23-81AE-7CB8B591C7A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165E58A-2721-4A88-97EC-1CD8C3430C8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B79DD1-439D-4D65-8C12-E36107E7BE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AB8C0-C7A4-4E51-92BF-93BE9E89775C}" type="datetimeFigureOut">
              <a:rPr lang="ko-KR" altLang="en-US" smtClean="0">
                <a:latin typeface="Pretendard" panose="02000503000000020004" pitchFamily="2" charset="-127"/>
                <a:ea typeface="Pretendard" panose="02000503000000020004" pitchFamily="2" charset="-127"/>
              </a:rPr>
              <a:t>2025-03-13</a:t>
            </a:fld>
            <a:endParaRPr lang="ko-KR" altLang="en-US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078486-6465-4FC4-8E5F-E60C95DFAD3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0454AC-A70D-4D1B-AC21-BDA80E219D9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6154D8-47D8-49BD-BA98-B22B940D03B7}" type="slidenum">
              <a:rPr lang="ko-KR" altLang="en-US" smtClean="0">
                <a:latin typeface="Pretendard" panose="02000503000000020004" pitchFamily="2" charset="-127"/>
                <a:ea typeface="Pretendard" panose="02000503000000020004" pitchFamily="2" charset="-127"/>
              </a:rPr>
              <a:t>‹#›</a:t>
            </a:fld>
            <a:endParaRPr lang="ko-KR" altLang="en-US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48775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fld id="{75A1046B-FCB1-49E1-B2DC-2224A45541EC}" type="datetimeFigureOut">
              <a:rPr lang="ko-KR" altLang="en-US" smtClean="0"/>
              <a:pPr/>
              <a:t>2025-03-13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fld id="{391BA544-E6D6-4609-AE7E-6EC86694E74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2231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-220663" y="809625"/>
            <a:ext cx="7188201" cy="40449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52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6890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483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LVAS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A5ADFFB-240D-98BA-9C55-406031E96EA6}"/>
              </a:ext>
            </a:extLst>
          </p:cNvPr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5119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580630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2770849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익힘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0E92AC7-C335-210F-B490-5610C969713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EFEFDA-45C8-C129-546B-10E31547671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6141546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익힘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8" name="Google Shape;35;p47">
            <a:extLst>
              <a:ext uri="{FF2B5EF4-FFF2-40B4-BE49-F238E27FC236}">
                <a16:creationId xmlns:a16="http://schemas.microsoft.com/office/drawing/2014/main" id="{5F73FB12-4CD4-DB4F-C26A-2AB38C4F3CDD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99372B-CE5E-99CE-9763-541D636D8DB0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85877672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742000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178725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보노보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D6A099F-A9B9-C014-FB36-4C195AAC88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093" y="755910"/>
            <a:ext cx="5353051" cy="5715000"/>
          </a:xfrm>
          <a:prstGeom prst="rect">
            <a:avLst/>
          </a:prstGeom>
        </p:spPr>
      </p:pic>
      <p:pic>
        <p:nvPicPr>
          <p:cNvPr id="4" name="그림 3" descr="여왕, 방, 갤러리, 묶음이(가) 표시된 사진&#10;&#10;자동 생성된 설명">
            <a:extLst>
              <a:ext uri="{FF2B5EF4-FFF2-40B4-BE49-F238E27FC236}">
                <a16:creationId xmlns:a16="http://schemas.microsoft.com/office/drawing/2014/main" id="{F89F0FF3-727E-6E92-8401-B6E51A839C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476" y="771489"/>
            <a:ext cx="2225740" cy="594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471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83679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91790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1994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0197038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43826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0413048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11" name="Google Shape;35;p47">
            <a:extLst>
              <a:ext uri="{FF2B5EF4-FFF2-40B4-BE49-F238E27FC236}">
                <a16:creationId xmlns:a16="http://schemas.microsoft.com/office/drawing/2014/main" id="{FC8CD7E3-BF6D-6F7D-6F81-A83671BE32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02BA60-04E0-AD7F-C13A-FF46C228E2E7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4026073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150045441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6567874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5619243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183670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1918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5471502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8285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8246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035075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14" name="텍스트 개체 틀 40">
            <a:extLst>
              <a:ext uri="{FF2B5EF4-FFF2-40B4-BE49-F238E27FC236}">
                <a16:creationId xmlns:a16="http://schemas.microsoft.com/office/drawing/2014/main" id="{53A12964-A047-4DED-99A0-51CF2E5679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932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49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11299777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328132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8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7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2.xml"/><Relationship Id="rId9" Type="http://schemas.openxmlformats.org/officeDocument/2006/relationships/image" Target="../media/image3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5" name="Google Shape;51;p13">
            <a:extLst>
              <a:ext uri="{FF2B5EF4-FFF2-40B4-BE49-F238E27FC236}">
                <a16:creationId xmlns:a16="http://schemas.microsoft.com/office/drawing/2014/main" id="{64D0E8C7-31A8-4C22-B047-2EB625988AD1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4" y="0"/>
            <a:ext cx="1219004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grpSp>
        <p:nvGrpSpPr>
          <p:cNvPr id="7" name="Google Shape;56;p13">
            <a:extLst>
              <a:ext uri="{FF2B5EF4-FFF2-40B4-BE49-F238E27FC236}">
                <a16:creationId xmlns:a16="http://schemas.microsoft.com/office/drawing/2014/main" id="{76BBD7C4-0005-402A-87BA-90F1812CCCCD}"/>
              </a:ext>
            </a:extLst>
          </p:cNvPr>
          <p:cNvGrpSpPr/>
          <p:nvPr userDrawn="1"/>
        </p:nvGrpSpPr>
        <p:grpSpPr>
          <a:xfrm>
            <a:off x="1172233" y="2571714"/>
            <a:ext cx="6594187" cy="71252"/>
            <a:chOff x="952472" y="2571744"/>
            <a:chExt cx="5429400" cy="45600"/>
          </a:xfrm>
        </p:grpSpPr>
        <p:sp>
          <p:nvSpPr>
            <p:cNvPr id="9" name="Google Shape;57;p13">
              <a:extLst>
                <a:ext uri="{FF2B5EF4-FFF2-40B4-BE49-F238E27FC236}">
                  <a16:creationId xmlns:a16="http://schemas.microsoft.com/office/drawing/2014/main" id="{949C2BF9-3310-4402-A382-334CB5D25F00}"/>
                </a:ext>
              </a:extLst>
            </p:cNvPr>
            <p:cNvSpPr/>
            <p:nvPr/>
          </p:nvSpPr>
          <p:spPr>
            <a:xfrm>
              <a:off x="952472" y="2571744"/>
              <a:ext cx="5429400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0" name="Google Shape;58;p13">
              <a:extLst>
                <a:ext uri="{FF2B5EF4-FFF2-40B4-BE49-F238E27FC236}">
                  <a16:creationId xmlns:a16="http://schemas.microsoft.com/office/drawing/2014/main" id="{332A4617-7A74-4E68-9373-2837684651E6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  <p:pic>
        <p:nvPicPr>
          <p:cNvPr id="11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32A266F3-0D44-450A-8C9D-3B1F47C72CD6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172275" y="5180601"/>
            <a:ext cx="1394395" cy="440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1931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97" r:id="rId2"/>
  </p:sldLayoutIdLst>
  <p:hf sldNum="0" hdr="0" ftr="0" dt="0"/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24D740D-D053-E466-5688-D6EE1AEBD46C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grpSp>
        <p:nvGrpSpPr>
          <p:cNvPr id="6" name="Google Shape;56;p13">
            <a:extLst>
              <a:ext uri="{FF2B5EF4-FFF2-40B4-BE49-F238E27FC236}">
                <a16:creationId xmlns:a16="http://schemas.microsoft.com/office/drawing/2014/main" id="{AFB35F78-9E18-462D-AA93-926BBD4BB022}"/>
              </a:ext>
            </a:extLst>
          </p:cNvPr>
          <p:cNvGrpSpPr/>
          <p:nvPr userDrawn="1"/>
        </p:nvGrpSpPr>
        <p:grpSpPr>
          <a:xfrm>
            <a:off x="315205" y="720284"/>
            <a:ext cx="11534027" cy="71252"/>
            <a:chOff x="952471" y="2571744"/>
            <a:chExt cx="9496673" cy="45600"/>
          </a:xfrm>
        </p:grpSpPr>
        <p:sp>
          <p:nvSpPr>
            <p:cNvPr id="7" name="Google Shape;57;p13">
              <a:extLst>
                <a:ext uri="{FF2B5EF4-FFF2-40B4-BE49-F238E27FC236}">
                  <a16:creationId xmlns:a16="http://schemas.microsoft.com/office/drawing/2014/main" id="{AF8A5797-7C34-4953-9D45-ACB488A6066F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8" name="Google Shape;58;p13">
              <a:extLst>
                <a:ext uri="{FF2B5EF4-FFF2-40B4-BE49-F238E27FC236}">
                  <a16:creationId xmlns:a16="http://schemas.microsoft.com/office/drawing/2014/main" id="{A8C4F056-426E-4DF2-A1FF-AEE32A31CCA5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  <p:pic>
        <p:nvPicPr>
          <p:cNvPr id="9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4E285AD-688D-44D1-A6E7-B9E1F58DB769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454838" y="211593"/>
            <a:ext cx="1394395" cy="440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8576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918589838"/>
              </p:ext>
            </p:extLst>
          </p:nvPr>
        </p:nvGraphicFramePr>
        <p:xfrm>
          <a:off x="266955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1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1211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81" r:id="rId2"/>
    <p:sldLayoutId id="2147483688" r:id="rId3"/>
    <p:sldLayoutId id="2147483677" r:id="rId4"/>
    <p:sldLayoutId id="2147483671" r:id="rId5"/>
    <p:sldLayoutId id="2147483678" r:id="rId6"/>
    <p:sldLayoutId id="2147483696" r:id="rId7"/>
    <p:sldLayoutId id="2147483703" r:id="rId8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7" name="Group 57">
            <a:extLst>
              <a:ext uri="{FF2B5EF4-FFF2-40B4-BE49-F238E27FC236}">
                <a16:creationId xmlns:a16="http://schemas.microsoft.com/office/drawing/2014/main" id="{D6EA9C28-3BC2-C65F-D478-20EF4E2F0EBD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2546408841"/>
              </p:ext>
            </p:extLst>
          </p:nvPr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 익힘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7E2D4EB4-E404-4DEE-A324-CDB2A74E90C1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E162EC6D-706E-4076-9929-16D9017E184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C7738AD8-BF83-4E9E-B069-29150454CD4D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08D7A8DE-2995-449F-BA1E-61503EC8447A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3228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686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4011940634"/>
              </p:ext>
            </p:extLst>
          </p:nvPr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13C9FF1-472B-41C6-A922-61530BD1D440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8F692A37-64AF-4F3C-AE8A-661DF6400FB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0E5ECB19-ADB6-4490-AB47-3D8F6EDE2A5A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C589AE0D-67EB-4F12-8A85-935277E0A58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320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700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직사각형 75">
            <a:extLst>
              <a:ext uri="{FF2B5EF4-FFF2-40B4-BE49-F238E27FC236}">
                <a16:creationId xmlns:a16="http://schemas.microsoft.com/office/drawing/2014/main" id="{3E12191D-67B8-4A1B-43BF-58008F2F5A6F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6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47CED072-CF82-41F9-8CA8-FB15A43BD26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56;p13">
            <a:extLst>
              <a:ext uri="{FF2B5EF4-FFF2-40B4-BE49-F238E27FC236}">
                <a16:creationId xmlns:a16="http://schemas.microsoft.com/office/drawing/2014/main" id="{BB8F9E26-2F02-4510-AA1F-41E255242145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8" name="Google Shape;57;p13">
              <a:extLst>
                <a:ext uri="{FF2B5EF4-FFF2-40B4-BE49-F238E27FC236}">
                  <a16:creationId xmlns:a16="http://schemas.microsoft.com/office/drawing/2014/main" id="{D37D5804-308C-489B-939D-097C7EFCB0D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9" name="Google Shape;58;p13">
              <a:extLst>
                <a:ext uri="{FF2B5EF4-FFF2-40B4-BE49-F238E27FC236}">
                  <a16:creationId xmlns:a16="http://schemas.microsoft.com/office/drawing/2014/main" id="{F75D507F-C64E-4485-94E2-9A77AD4C2BD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98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6D876F8-F6E3-42B2-8DC6-5EC592461454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F6577664-FF12-44D0-B659-03796C250D5F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18A8064C-13D3-4FF9-903A-490ADC4C8567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86F89ED5-2581-49F7-B440-62A09BA54181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1193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9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7185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13C9FF1-472B-41C6-A922-61530BD1D440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8F692A37-64AF-4F3C-AE8A-661DF6400FB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0E5ECB19-ADB6-4490-AB47-3D8F6EDE2A5A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C589AE0D-67EB-4F12-8A85-935277E0A58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93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111283" y="1851682"/>
            <a:ext cx="33922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altLang="ko-KR" sz="4000" b="1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AIDT </a:t>
            </a:r>
            <a:r>
              <a:rPr lang="ko-KR" altLang="en-US" sz="4000" b="1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초등 수학</a:t>
            </a:r>
            <a:endParaRPr lang="en-US" altLang="ko-KR" sz="4000" b="1">
              <a:solidFill>
                <a:srgbClr val="384F5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567447-D957-4EDD-99F6-B3195BBD9ADB}"/>
              </a:ext>
            </a:extLst>
          </p:cNvPr>
          <p:cNvSpPr txBox="1"/>
          <p:nvPr/>
        </p:nvSpPr>
        <p:spPr>
          <a:xfrm>
            <a:off x="1485751" y="2737776"/>
            <a:ext cx="55515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altLang="ko-KR" sz="3200" b="1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- 5,6</a:t>
            </a:r>
            <a:r>
              <a:rPr lang="ko-KR" altLang="en-US" sz="3200" b="1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학년 수학 </a:t>
            </a:r>
            <a:r>
              <a:rPr lang="en-US" altLang="ko-KR" sz="3200" b="1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 </a:t>
            </a:r>
            <a:r>
              <a:rPr lang="ko-KR" altLang="en-US" sz="3200" b="1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놀이를 더하다</a:t>
            </a:r>
            <a:r>
              <a:rPr lang="en-US" altLang="ko-KR" sz="3200" b="1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</a:t>
            </a:r>
            <a:endParaRPr lang="en-US" altLang="ko-KR" sz="4000" b="1">
              <a:solidFill>
                <a:srgbClr val="384F5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2361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36BC7A-D49C-4706-9E1D-5B93A374AEB4}"/>
              </a:ext>
            </a:extLst>
          </p:cNvPr>
          <p:cNvGrpSpPr/>
          <p:nvPr/>
        </p:nvGrpSpPr>
        <p:grpSpPr>
          <a:xfrm>
            <a:off x="1645031" y="2180208"/>
            <a:ext cx="7271984" cy="282545"/>
            <a:chOff x="588412" y="4007535"/>
            <a:chExt cx="7271984" cy="282545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6F37DFDB-4F04-4ECF-B531-C0B7A3545C40}"/>
                </a:ext>
              </a:extLst>
            </p:cNvPr>
            <p:cNvSpPr/>
            <p:nvPr/>
          </p:nvSpPr>
          <p:spPr>
            <a:xfrm>
              <a:off x="588412" y="4085494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000" dirty="0">
                  <a:latin typeface="Pretendard" panose="02000503000000020004" pitchFamily="2" charset="-127"/>
                  <a:ea typeface="Pretendard"/>
                </a:rPr>
                <a:t>2</a:t>
              </a:r>
            </a:p>
          </p:txBody>
        </p:sp>
        <p:sp>
          <p:nvSpPr>
            <p:cNvPr id="21" name="Google Shape;597;p53">
              <a:extLst>
                <a:ext uri="{FF2B5EF4-FFF2-40B4-BE49-F238E27FC236}">
                  <a16:creationId xmlns:a16="http://schemas.microsoft.com/office/drawing/2014/main" id="{38B7D6EF-D414-48E5-BA7A-83D447F2B03F}"/>
                </a:ext>
              </a:extLst>
            </p:cNvPr>
            <p:cNvSpPr txBox="1"/>
            <p:nvPr/>
          </p:nvSpPr>
          <p:spPr>
            <a:xfrm>
              <a:off x="776783" y="4007535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자신의 차례가 되면 쌓아 둔 카드 중 한 장을 뒤집어 </a:t>
              </a:r>
              <a:r>
                <a:rPr lang="ko-KR" altLang="en-US" sz="1050" dirty="0" err="1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내러놓습니다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3DE97161-33C7-461F-BC2E-3FAB7827415F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076010B8-B911-48B2-A6AD-9FCC36042FC4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CD67818B-0D9B-4D74-99D2-BDECD6E71C42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D4293DE-1830-48C0-8A20-ED996E4DDCC8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FB27A11D-705C-4DB0-AFFD-290F2095392F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E708327C-C7E3-4F55-8F12-63D837E90EDA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CBA0D9C1-0CFD-4591-8B49-8ADC81F52AD0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21483690-6EB5-498E-AA34-F359DC5C1F59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sp>
        <p:nvSpPr>
          <p:cNvPr id="41" name="텍스트 개체 틀 7">
            <a:extLst>
              <a:ext uri="{FF2B5EF4-FFF2-40B4-BE49-F238E27FC236}">
                <a16:creationId xmlns:a16="http://schemas.microsoft.com/office/drawing/2014/main" id="{FCD24E3A-C82D-4183-BC39-43C745BBA9D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학생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FCDB13E-4527-483B-518A-E66520BA99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662" y="2784030"/>
            <a:ext cx="4692671" cy="263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034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13380E75-B89D-46DA-9C17-511359EB3691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2D25EACD-9E06-4163-8FDA-DBA313C4A559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67DE20EB-B433-4E61-909B-1E0A1C9EFEAD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202EFF4-9664-4968-A916-53FAA916EFE7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C341A7F-94D9-4DDA-A9AF-DB7866E412CE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53726322-6274-45B2-BFBE-EE2106691B53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7A7B860-AFE0-48C6-8834-00BC184C3086}"/>
              </a:ext>
            </a:extLst>
          </p:cNvPr>
          <p:cNvGrpSpPr/>
          <p:nvPr/>
        </p:nvGrpSpPr>
        <p:grpSpPr>
          <a:xfrm>
            <a:off x="1645031" y="2186279"/>
            <a:ext cx="5476092" cy="282545"/>
            <a:chOff x="588412" y="4290080"/>
            <a:chExt cx="5476092" cy="28254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94F6E796-213B-4FC6-A0FB-1755A9377E3C}"/>
                </a:ext>
              </a:extLst>
            </p:cNvPr>
            <p:cNvSpPr/>
            <p:nvPr/>
          </p:nvSpPr>
          <p:spPr>
            <a:xfrm>
              <a:off x="588412" y="436803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latin typeface="Pretendard" panose="02000503000000020004" pitchFamily="2" charset="-127"/>
                  <a:ea typeface="Pretendard"/>
                </a:rPr>
                <a:t>3</a:t>
              </a:r>
              <a:endParaRPr lang="ko-KR" altLang="en-US" sz="1000" dirty="0">
                <a:latin typeface="Pretendard" panose="02000503000000020004" pitchFamily="2" charset="-127"/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3048351C-4AC2-4EBB-A797-C0237A29136E}"/>
                </a:ext>
              </a:extLst>
            </p:cNvPr>
            <p:cNvSpPr txBox="1"/>
            <p:nvPr/>
          </p:nvSpPr>
          <p:spPr>
            <a:xfrm>
              <a:off x="776783" y="4290080"/>
              <a:ext cx="5287721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뒤집어 내려놓은 카드를 보고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두 양 사이의 대응 관계를 기호로 사용하여 각자 식으로 나타냅니다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C39D069A-70C1-48E8-8F2A-3C840E1C92BC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D11C5E79-CEBE-4EE3-8768-431838AA5CFE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sp>
        <p:nvSpPr>
          <p:cNvPr id="43" name="텍스트 개체 틀 7">
            <a:extLst>
              <a:ext uri="{FF2B5EF4-FFF2-40B4-BE49-F238E27FC236}">
                <a16:creationId xmlns:a16="http://schemas.microsoft.com/office/drawing/2014/main" id="{B90B7CE8-264E-4BBC-82F0-C5E2938E63CF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학생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DCAEA1E-94CE-277A-CC9F-0D0BBB1E8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5603" y="2828062"/>
            <a:ext cx="4579054" cy="255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697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54A53869-9B9B-4D8C-BFAD-51A1EF18EAF0}"/>
              </a:ext>
            </a:extLst>
          </p:cNvPr>
          <p:cNvGrpSpPr/>
          <p:nvPr/>
        </p:nvGrpSpPr>
        <p:grpSpPr>
          <a:xfrm>
            <a:off x="1645031" y="2186279"/>
            <a:ext cx="5252919" cy="399110"/>
            <a:chOff x="588412" y="4771852"/>
            <a:chExt cx="5252919" cy="399110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BEF343B6-677C-4FB1-8E3D-3B15FB26AD13}"/>
                </a:ext>
              </a:extLst>
            </p:cNvPr>
            <p:cNvSpPr/>
            <p:nvPr/>
          </p:nvSpPr>
          <p:spPr>
            <a:xfrm>
              <a:off x="588412" y="4849811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latin typeface="Pretendard" panose="02000503000000020004" pitchFamily="2" charset="-127"/>
                  <a:ea typeface="Pretendard"/>
                </a:rPr>
                <a:t>4</a:t>
              </a:r>
              <a:endParaRPr lang="ko-KR" altLang="en-US" sz="1000" dirty="0">
                <a:latin typeface="Pretendard" panose="02000503000000020004" pitchFamily="2" charset="-127"/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93FEBADF-E730-42FC-A4EC-ABE9571B0453}"/>
                </a:ext>
              </a:extLst>
            </p:cNvPr>
            <p:cNvSpPr txBox="1"/>
            <p:nvPr/>
          </p:nvSpPr>
          <p:spPr>
            <a:xfrm>
              <a:off x="776783" y="4771852"/>
              <a:ext cx="5064548" cy="399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식이 맞는지 모두 함께 확인하고 식이 맞은 사람은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1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점을 획득합니다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이때 해당 카드를 뒤집은 사람은 주사위를 던져 나온 눈의 수가 홀수이면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1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점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짝수이면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2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점을 추가로 획득합니다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19D95F37-87DD-4E2C-806D-FEE115535311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F3E03FF1-B209-461A-881E-80A2DB8EBC77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7A593B32-1CB5-4260-801F-FB16BC713129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31F1DAC-E6CD-4F06-83D5-12E6282FE365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BB68416A-98A6-4D6B-BB95-2AD4B1CA7268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4BC3BC5C-E70D-404E-BBDE-E23D653CA7C5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F078FC80-1D77-4415-84F8-309773E86EA3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6FF114F4-0C7B-47A2-8A8A-2135EC765B4B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sp>
        <p:nvSpPr>
          <p:cNvPr id="43" name="텍스트 개체 틀 7">
            <a:extLst>
              <a:ext uri="{FF2B5EF4-FFF2-40B4-BE49-F238E27FC236}">
                <a16:creationId xmlns:a16="http://schemas.microsoft.com/office/drawing/2014/main" id="{29B6B28E-9871-402F-9957-C99573AA4A4B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학생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4DC0369-BF06-8ECC-6235-1218566E8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0827" y="2786194"/>
            <a:ext cx="4568452" cy="256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836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C8B3AAF9-DB0B-4E4C-91DD-18C707FFDFF1}"/>
              </a:ext>
            </a:extLst>
          </p:cNvPr>
          <p:cNvGrpSpPr/>
          <p:nvPr/>
        </p:nvGrpSpPr>
        <p:grpSpPr>
          <a:xfrm>
            <a:off x="1645031" y="2186279"/>
            <a:ext cx="5864025" cy="461343"/>
            <a:chOff x="588412" y="5070199"/>
            <a:chExt cx="5864025" cy="461343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0866217-4832-44DF-B7EA-65CC1462371E}"/>
                </a:ext>
              </a:extLst>
            </p:cNvPr>
            <p:cNvSpPr/>
            <p:nvPr/>
          </p:nvSpPr>
          <p:spPr>
            <a:xfrm>
              <a:off x="588412" y="5148158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latin typeface="Pretendard" panose="02000503000000020004" pitchFamily="2" charset="-127"/>
                  <a:ea typeface="Pretendard"/>
                </a:rPr>
                <a:t>5</a:t>
              </a:r>
              <a:endParaRPr lang="ko-KR" altLang="en-US" sz="1000" dirty="0">
                <a:latin typeface="Pretendard" panose="02000503000000020004" pitchFamily="2" charset="-127"/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59547E63-1C1F-4B66-AF98-92B9ED9B723B}"/>
                </a:ext>
              </a:extLst>
            </p:cNvPr>
            <p:cNvSpPr txBox="1"/>
            <p:nvPr/>
          </p:nvSpPr>
          <p:spPr>
            <a:xfrm>
              <a:off x="776783" y="5070199"/>
              <a:ext cx="5675654" cy="4613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획득한 점수를 표에 쓰고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사용한 카드는 한쪽에 모아 둡니다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91AC7D07-F4E0-42BA-93D4-87F9675B36E4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A84EE4E1-C26F-4676-A48F-1F1DC0C73EB2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5C2E7E47-9C7E-4FEA-9914-52B2C868754C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64233AC-4E61-4749-8FB7-CA04BFFFAB8A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F6A97E3-5715-4111-96B3-6A95419C471A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7F0F994E-4E74-4246-B64D-053B31B36083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3" name="그래픽 2" descr="자녀">
            <a:extLst>
              <a:ext uri="{FF2B5EF4-FFF2-40B4-BE49-F238E27FC236}">
                <a16:creationId xmlns:a16="http://schemas.microsoft.com/office/drawing/2014/main" id="{D00E1CFE-759F-4953-AB82-943C567755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21123" y="5068779"/>
            <a:ext cx="457200" cy="457200"/>
          </a:xfrm>
          <a:prstGeom prst="rect">
            <a:avLst/>
          </a:prstGeom>
        </p:spPr>
      </p:pic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96E479FC-CE13-4788-8635-345E317BFE38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BE1805DE-55FF-4B4A-86FC-CF53E304E888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sp>
        <p:nvSpPr>
          <p:cNvPr id="41" name="텍스트 개체 틀 7">
            <a:extLst>
              <a:ext uri="{FF2B5EF4-FFF2-40B4-BE49-F238E27FC236}">
                <a16:creationId xmlns:a16="http://schemas.microsoft.com/office/drawing/2014/main" id="{FE5CC6E1-29C5-4249-BFEA-2E9461FEA95A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학생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4DA8005-BAE8-65CD-D2B9-6014D7B8E7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2723" y="2791634"/>
            <a:ext cx="4611220" cy="259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48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3CA83BE8-B4DD-4A2F-BAEE-685B53B5100B}"/>
              </a:ext>
            </a:extLst>
          </p:cNvPr>
          <p:cNvGrpSpPr/>
          <p:nvPr/>
        </p:nvGrpSpPr>
        <p:grpSpPr>
          <a:xfrm>
            <a:off x="1645031" y="2171808"/>
            <a:ext cx="5217408" cy="282545"/>
            <a:chOff x="588412" y="5507636"/>
            <a:chExt cx="5217408" cy="28254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530C5FA9-C2CE-4A8A-B71F-1CADD906705A}"/>
                </a:ext>
              </a:extLst>
            </p:cNvPr>
            <p:cNvSpPr/>
            <p:nvPr/>
          </p:nvSpPr>
          <p:spPr>
            <a:xfrm>
              <a:off x="588412" y="5585595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latin typeface="Pretendard" panose="02000503000000020004" pitchFamily="2" charset="-127"/>
                  <a:ea typeface="Pretendard"/>
                </a:rPr>
                <a:t>6</a:t>
              </a:r>
              <a:endParaRPr lang="ko-KR" altLang="en-US" sz="1000" dirty="0">
                <a:latin typeface="Pretendard" panose="02000503000000020004" pitchFamily="2" charset="-127"/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E167C75A-1DC9-4722-BA66-F7E5BBC1047F}"/>
                </a:ext>
              </a:extLst>
            </p:cNvPr>
            <p:cNvSpPr txBox="1"/>
            <p:nvPr/>
          </p:nvSpPr>
          <p:spPr>
            <a:xfrm>
              <a:off x="776783" y="5507636"/>
              <a:ext cx="5029037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남은 카드가 없을 때까지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2~3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의 순서대로 놀이를 반복합니다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획득한 점수의 합이 가장 높은 사람이 이깁니다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  <a:solidFill>
            <a:schemeClr val="bg1">
              <a:lumMod val="85000"/>
            </a:schemeClr>
          </a:solidFill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28D42436-045F-4CF6-9DD8-6795DC6EE9DC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7190A71-2553-4AF6-BEAD-2F61CB74D65D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F9705D44-62EA-4649-AD5E-AF294FA876A1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0B76B9AC-93AC-41AB-B15E-9F0C94EFBDB8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89EC2E8A-6EC7-4B66-8DA0-BBD5D7A8E231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sp>
        <p:nvSpPr>
          <p:cNvPr id="40" name="텍스트 개체 틀 7">
            <a:extLst>
              <a:ext uri="{FF2B5EF4-FFF2-40B4-BE49-F238E27FC236}">
                <a16:creationId xmlns:a16="http://schemas.microsoft.com/office/drawing/2014/main" id="{BEB534A4-9973-408B-BD38-4F2DBF500666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학생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2484C99-E817-DB3E-EAE5-6B010FB0E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680" y="2781068"/>
            <a:ext cx="4630746" cy="258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52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32F06F8-4939-42BE-987A-ACDB386585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6800728"/>
              </p:ext>
            </p:extLst>
          </p:nvPr>
        </p:nvGraphicFramePr>
        <p:xfrm>
          <a:off x="837872" y="4069310"/>
          <a:ext cx="6084270" cy="1867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6854">
                  <a:extLst>
                    <a:ext uri="{9D8B030D-6E8A-4147-A177-3AD203B41FA5}">
                      <a16:colId xmlns:a16="http://schemas.microsoft.com/office/drawing/2014/main" val="1432779988"/>
                    </a:ext>
                  </a:extLst>
                </a:gridCol>
                <a:gridCol w="1216854">
                  <a:extLst>
                    <a:ext uri="{9D8B030D-6E8A-4147-A177-3AD203B41FA5}">
                      <a16:colId xmlns:a16="http://schemas.microsoft.com/office/drawing/2014/main" val="451818789"/>
                    </a:ext>
                  </a:extLst>
                </a:gridCol>
                <a:gridCol w="1216854">
                  <a:extLst>
                    <a:ext uri="{9D8B030D-6E8A-4147-A177-3AD203B41FA5}">
                      <a16:colId xmlns:a16="http://schemas.microsoft.com/office/drawing/2014/main" val="1398275502"/>
                    </a:ext>
                  </a:extLst>
                </a:gridCol>
                <a:gridCol w="1216854">
                  <a:extLst>
                    <a:ext uri="{9D8B030D-6E8A-4147-A177-3AD203B41FA5}">
                      <a16:colId xmlns:a16="http://schemas.microsoft.com/office/drawing/2014/main" val="3872803013"/>
                    </a:ext>
                  </a:extLst>
                </a:gridCol>
                <a:gridCol w="1216854">
                  <a:extLst>
                    <a:ext uri="{9D8B030D-6E8A-4147-A177-3AD203B41FA5}">
                      <a16:colId xmlns:a16="http://schemas.microsoft.com/office/drawing/2014/main" val="3681734989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err="1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모둠원</a:t>
                      </a:r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4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5567050"/>
                  </a:ext>
                </a:extLst>
              </a:tr>
              <a:tr h="4565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198439"/>
                  </a:ext>
                </a:extLst>
              </a:tr>
              <a:tr h="4565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0559386"/>
                  </a:ext>
                </a:extLst>
              </a:tr>
              <a:tr h="4502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34476"/>
                  </a:ext>
                </a:extLst>
              </a:tr>
            </a:tbl>
          </a:graphicData>
        </a:graphic>
      </p:graphicFrame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F564C-8F65-4C8B-9B20-B938CF82CD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56579F-1633-4EDA-9404-57A501FF6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CE8B4C-F402-44C8-9652-212C34676B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8BE5B4F-1C17-458B-88D9-35B512DFB334}"/>
              </a:ext>
            </a:extLst>
          </p:cNvPr>
          <p:cNvSpPr/>
          <p:nvPr/>
        </p:nvSpPr>
        <p:spPr>
          <a:xfrm>
            <a:off x="586631" y="2499204"/>
            <a:ext cx="1070571" cy="1441358"/>
          </a:xfrm>
          <a:prstGeom prst="roundRect">
            <a:avLst>
              <a:gd name="adj" fmla="val 62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</a:rPr>
              <a:t>랜덤 카드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B894525-4505-40C7-B94D-337A1294EE2A}"/>
              </a:ext>
            </a:extLst>
          </p:cNvPr>
          <p:cNvSpPr/>
          <p:nvPr/>
        </p:nvSpPr>
        <p:spPr>
          <a:xfrm>
            <a:off x="1748482" y="2685127"/>
            <a:ext cx="5202733" cy="1098971"/>
          </a:xfrm>
          <a:prstGeom prst="roundRect">
            <a:avLst>
              <a:gd name="adj" fmla="val 7006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87CFFE89-E86C-44BA-A927-A6CBEECC574F}"/>
              </a:ext>
            </a:extLst>
          </p:cNvPr>
          <p:cNvSpPr/>
          <p:nvPr/>
        </p:nvSpPr>
        <p:spPr>
          <a:xfrm>
            <a:off x="1895042" y="2784289"/>
            <a:ext cx="1838652" cy="3236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식을 나타내 보세요</a:t>
            </a:r>
            <a:r>
              <a:rPr lang="en-US" altLang="ko-KR" sz="12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lang="ko-KR" altLang="en-US" sz="12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932AFD80-34B9-49A3-AD04-4B5117DD782E}"/>
              </a:ext>
            </a:extLst>
          </p:cNvPr>
          <p:cNvGrpSpPr/>
          <p:nvPr/>
        </p:nvGrpSpPr>
        <p:grpSpPr>
          <a:xfrm>
            <a:off x="7407201" y="5499885"/>
            <a:ext cx="1437028" cy="408610"/>
            <a:chOff x="7490779" y="5584147"/>
            <a:chExt cx="1437028" cy="408610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23A25156-F156-47F2-88E6-215A92F43A78}"/>
                </a:ext>
              </a:extLst>
            </p:cNvPr>
            <p:cNvGrpSpPr/>
            <p:nvPr/>
          </p:nvGrpSpPr>
          <p:grpSpPr>
            <a:xfrm>
              <a:off x="8286342" y="5643342"/>
              <a:ext cx="291946" cy="291946"/>
              <a:chOff x="1380932" y="5665612"/>
              <a:chExt cx="291946" cy="291946"/>
            </a:xfrm>
          </p:grpSpPr>
          <p:sp>
            <p:nvSpPr>
              <p:cNvPr id="45" name="Google Shape;534;p13">
                <a:extLst>
                  <a:ext uri="{FF2B5EF4-FFF2-40B4-BE49-F238E27FC236}">
                    <a16:creationId xmlns:a16="http://schemas.microsoft.com/office/drawing/2014/main" id="{C7F76A4D-D37B-425C-8C88-1959147F4DB2}"/>
                  </a:ext>
                </a:extLst>
              </p:cNvPr>
              <p:cNvSpPr/>
              <p:nvPr/>
            </p:nvSpPr>
            <p:spPr>
              <a:xfrm>
                <a:off x="1380932" y="5665612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46" name="Google Shape;535;p13">
                <a:extLst>
                  <a:ext uri="{FF2B5EF4-FFF2-40B4-BE49-F238E27FC236}">
                    <a16:creationId xmlns:a16="http://schemas.microsoft.com/office/drawing/2014/main" id="{1C7DF091-ACA2-4483-B75E-68A397A9D81A}"/>
                  </a:ext>
                </a:extLst>
              </p:cNvPr>
              <p:cNvSpPr/>
              <p:nvPr/>
            </p:nvSpPr>
            <p:spPr>
              <a:xfrm>
                <a:off x="1450704" y="5736131"/>
                <a:ext cx="152402" cy="150908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01" extrusionOk="0">
                    <a:moveTo>
                      <a:pt x="543" y="0"/>
                    </a:moveTo>
                    <a:lnTo>
                      <a:pt x="0" y="108"/>
                    </a:lnTo>
                    <a:lnTo>
                      <a:pt x="165" y="273"/>
                    </a:lnTo>
                    <a:cubicBezTo>
                      <a:pt x="70" y="392"/>
                      <a:pt x="11" y="541"/>
                      <a:pt x="11" y="705"/>
                    </a:cubicBezTo>
                    <a:cubicBezTo>
                      <a:pt x="11" y="1090"/>
                      <a:pt x="322" y="1401"/>
                      <a:pt x="706" y="1401"/>
                    </a:cubicBezTo>
                    <a:cubicBezTo>
                      <a:pt x="1090" y="1401"/>
                      <a:pt x="1401" y="1090"/>
                      <a:pt x="1401" y="705"/>
                    </a:cubicBezTo>
                    <a:cubicBezTo>
                      <a:pt x="1401" y="418"/>
                      <a:pt x="1227" y="172"/>
                      <a:pt x="977" y="66"/>
                    </a:cubicBezTo>
                    <a:lnTo>
                      <a:pt x="977" y="232"/>
                    </a:lnTo>
                    <a:cubicBezTo>
                      <a:pt x="1142" y="327"/>
                      <a:pt x="1252" y="502"/>
                      <a:pt x="1252" y="705"/>
                    </a:cubicBezTo>
                    <a:cubicBezTo>
                      <a:pt x="1252" y="1007"/>
                      <a:pt x="1008" y="1252"/>
                      <a:pt x="706" y="1252"/>
                    </a:cubicBezTo>
                    <a:cubicBezTo>
                      <a:pt x="404" y="1252"/>
                      <a:pt x="160" y="1007"/>
                      <a:pt x="160" y="705"/>
                    </a:cubicBezTo>
                    <a:cubicBezTo>
                      <a:pt x="160" y="582"/>
                      <a:pt x="201" y="470"/>
                      <a:pt x="270" y="378"/>
                    </a:cubicBezTo>
                    <a:lnTo>
                      <a:pt x="435" y="543"/>
                    </a:lnTo>
                    <a:lnTo>
                      <a:pt x="54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defRPr/>
                </a:pPr>
                <a:endParaRPr sz="90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나눔스퀘어"/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7C98ECA3-282C-4C70-83F6-D179C0411FD3}"/>
                </a:ext>
              </a:extLst>
            </p:cNvPr>
            <p:cNvGrpSpPr/>
            <p:nvPr/>
          </p:nvGrpSpPr>
          <p:grpSpPr>
            <a:xfrm>
              <a:off x="8635861" y="5643342"/>
              <a:ext cx="291946" cy="291946"/>
              <a:chOff x="892906" y="5665612"/>
              <a:chExt cx="291946" cy="291946"/>
            </a:xfrm>
          </p:grpSpPr>
          <p:sp>
            <p:nvSpPr>
              <p:cNvPr id="43" name="Google Shape;536;p13">
                <a:extLst>
                  <a:ext uri="{FF2B5EF4-FFF2-40B4-BE49-F238E27FC236}">
                    <a16:creationId xmlns:a16="http://schemas.microsoft.com/office/drawing/2014/main" id="{02B72F7B-B189-480E-821F-C68B5A2F1F3E}"/>
                  </a:ext>
                </a:extLst>
              </p:cNvPr>
              <p:cNvSpPr/>
              <p:nvPr/>
            </p:nvSpPr>
            <p:spPr>
              <a:xfrm>
                <a:off x="892906" y="5665612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44" name="Google Shape;537;p13">
                <a:extLst>
                  <a:ext uri="{FF2B5EF4-FFF2-40B4-BE49-F238E27FC236}">
                    <a16:creationId xmlns:a16="http://schemas.microsoft.com/office/drawing/2014/main" id="{5B1556E3-B6EF-426C-B6BC-8F912661E1BE}"/>
                  </a:ext>
                </a:extLst>
              </p:cNvPr>
              <p:cNvSpPr/>
              <p:nvPr/>
            </p:nvSpPr>
            <p:spPr>
              <a:xfrm>
                <a:off x="971212" y="5751531"/>
                <a:ext cx="135334" cy="120109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67" extrusionOk="0">
                    <a:moveTo>
                      <a:pt x="504" y="3"/>
                    </a:moveTo>
                    <a:cubicBezTo>
                      <a:pt x="500" y="3"/>
                      <a:pt x="497" y="6"/>
                      <a:pt x="495" y="9"/>
                    </a:cubicBezTo>
                    <a:lnTo>
                      <a:pt x="223" y="431"/>
                    </a:lnTo>
                    <a:lnTo>
                      <a:pt x="35" y="262"/>
                    </a:lnTo>
                    <a:cubicBezTo>
                      <a:pt x="22" y="245"/>
                      <a:pt x="0" y="271"/>
                      <a:pt x="18" y="282"/>
                    </a:cubicBezTo>
                    <a:lnTo>
                      <a:pt x="217" y="462"/>
                    </a:lnTo>
                    <a:cubicBezTo>
                      <a:pt x="223" y="467"/>
                      <a:pt x="232" y="466"/>
                      <a:pt x="237" y="459"/>
                    </a:cubicBezTo>
                    <a:lnTo>
                      <a:pt x="518" y="23"/>
                    </a:lnTo>
                    <a:cubicBezTo>
                      <a:pt x="525" y="13"/>
                      <a:pt x="515" y="0"/>
                      <a:pt x="504" y="3"/>
                    </a:cubicBezTo>
                    <a:close/>
                  </a:path>
                </a:pathLst>
              </a:custGeom>
              <a:solidFill>
                <a:srgbClr val="595959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defRPr/>
                </a:pPr>
                <a:endParaRPr sz="90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나눔스퀘어"/>
                </a:endParaRPr>
              </a:p>
            </p:txBody>
          </p:sp>
        </p:grp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0C376D7D-45FF-45CE-A1CD-8548B186A399}"/>
                </a:ext>
              </a:extLst>
            </p:cNvPr>
            <p:cNvSpPr/>
            <p:nvPr/>
          </p:nvSpPr>
          <p:spPr>
            <a:xfrm>
              <a:off x="7490779" y="5584147"/>
              <a:ext cx="701749" cy="408610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846FC56B-F172-4E1C-92C5-11C73DBA8530}"/>
                </a:ext>
              </a:extLst>
            </p:cNvPr>
            <p:cNvGrpSpPr/>
            <p:nvPr/>
          </p:nvGrpSpPr>
          <p:grpSpPr>
            <a:xfrm>
              <a:off x="7557615" y="5642479"/>
              <a:ext cx="291946" cy="291946"/>
              <a:chOff x="2341852" y="5665611"/>
              <a:chExt cx="291946" cy="291946"/>
            </a:xfrm>
          </p:grpSpPr>
          <p:sp>
            <p:nvSpPr>
              <p:cNvPr id="41" name="Google Shape;539;p13">
                <a:extLst>
                  <a:ext uri="{FF2B5EF4-FFF2-40B4-BE49-F238E27FC236}">
                    <a16:creationId xmlns:a16="http://schemas.microsoft.com/office/drawing/2014/main" id="{DA40500F-AEB7-4900-878C-1E807655A5E8}"/>
                  </a:ext>
                </a:extLst>
              </p:cNvPr>
              <p:cNvSpPr/>
              <p:nvPr/>
            </p:nvSpPr>
            <p:spPr>
              <a:xfrm>
                <a:off x="2341852" y="5665611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pic>
            <p:nvPicPr>
              <p:cNvPr id="42" name="그래픽 41">
                <a:extLst>
                  <a:ext uri="{FF2B5EF4-FFF2-40B4-BE49-F238E27FC236}">
                    <a16:creationId xmlns:a16="http://schemas.microsoft.com/office/drawing/2014/main" id="{6F02DF39-6B5D-444C-83FF-C7D3619368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2399425" y="5749465"/>
                <a:ext cx="176800" cy="124238"/>
              </a:xfrm>
              <a:prstGeom prst="rect">
                <a:avLst/>
              </a:prstGeom>
            </p:spPr>
          </p:pic>
        </p:grpSp>
      </p:grpSp>
      <p:sp>
        <p:nvSpPr>
          <p:cNvPr id="48" name="Google Shape;597;p53">
            <a:extLst>
              <a:ext uri="{FF2B5EF4-FFF2-40B4-BE49-F238E27FC236}">
                <a16:creationId xmlns:a16="http://schemas.microsoft.com/office/drawing/2014/main" id="{7E5701C5-916F-4C5C-9666-B8D9050810DB}"/>
              </a:ext>
            </a:extLst>
          </p:cNvPr>
          <p:cNvSpPr txBox="1"/>
          <p:nvPr/>
        </p:nvSpPr>
        <p:spPr>
          <a:xfrm>
            <a:off x="381932" y="2008496"/>
            <a:ext cx="7553079" cy="352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en-US" sz="1500" b="1" dirty="0">
                <a:latin typeface="Pretendard" panose="02000503000000020004" pitchFamily="2" charset="-127"/>
                <a:ea typeface="Pretendard"/>
              </a:rPr>
              <a:t>순서대로 돌아가며 카드를 뽑아 두 양 사이의 대응 관계를 기호를 식으로 나타내 봅시다</a:t>
            </a:r>
            <a:r>
              <a:rPr lang="en-US" altLang="ko-KR" sz="1500" b="1" dirty="0">
                <a:latin typeface="Pretendard" panose="02000503000000020004" pitchFamily="2" charset="-127"/>
                <a:ea typeface="Pretendard"/>
              </a:rPr>
              <a:t>.</a:t>
            </a:r>
            <a:endParaRPr lang="ko-KR" altLang="en-US" sz="1500" b="1" dirty="0">
              <a:latin typeface="Pretendard" panose="02000503000000020004" pitchFamily="2" charset="-127"/>
              <a:ea typeface="Pretendard"/>
            </a:endParaRPr>
          </a:p>
        </p:txBody>
      </p:sp>
      <p:graphicFrame>
        <p:nvGraphicFramePr>
          <p:cNvPr id="50" name="Group 57">
            <a:extLst>
              <a:ext uri="{FF2B5EF4-FFF2-40B4-BE49-F238E27FC236}">
                <a16:creationId xmlns:a16="http://schemas.microsoft.com/office/drawing/2014/main" id="{325D04D4-BEA9-47DE-B71A-CDFD9DA8AA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4351603"/>
              </p:ext>
            </p:extLst>
          </p:nvPr>
        </p:nvGraphicFramePr>
        <p:xfrm>
          <a:off x="9125395" y="1034776"/>
          <a:ext cx="3026272" cy="3717344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4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 뽑기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놀이 카드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교과서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175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쪽 준비물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5) 1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장 무작위로 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모든 카드가 한 번씩 나오도록 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카드가 바뀌면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2-1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과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2-2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가 초기화됨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식 만들기 영역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2-1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선택형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클릭 시 사칙연산 기호가 노출되고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이를 선택하면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2-1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영역에 입력됨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844737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2-2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입력창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숫자 입력 가능함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7349689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주사위 굴리기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주사위의 눈이 짝수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(2, 4, 6)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일 때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3-1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주사위의 눈이 홀수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(1, 3, 5)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일 때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3-2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16246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4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점수 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입력판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317662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5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정답 확인 버튼</a:t>
                      </a:r>
                      <a:endParaRPr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Char char="-"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2-2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의 정오답이 체크됨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Char char="-"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정오답은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17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슬라이드 참고</a:t>
                      </a:r>
                    </a:p>
                  </a:txBody>
                  <a:tcPr marL="22158" marR="22158" marT="17995" marB="1799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110694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6</a:t>
                      </a: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대표 기기 변경하기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모둠 구성 시 결정된 대표 기기에 문제가 생겼을 때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대표 기기를 변경할 수 있음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플랫폼의 대표 기기 변경 팝업 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8" marR="22158" marT="17995" marB="1799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56246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*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12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개 그림 카드를 모두 노출되면 게임 종료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0090659"/>
                  </a:ext>
                </a:extLst>
              </a:tr>
            </a:tbl>
          </a:graphicData>
        </a:graphic>
      </p:graphicFrame>
      <p:sp>
        <p:nvSpPr>
          <p:cNvPr id="51" name="타원형 설명선 481">
            <a:extLst>
              <a:ext uri="{FF2B5EF4-FFF2-40B4-BE49-F238E27FC236}">
                <a16:creationId xmlns:a16="http://schemas.microsoft.com/office/drawing/2014/main" id="{41DEBBA3-52CB-4503-B519-F5551338C7A4}"/>
              </a:ext>
            </a:extLst>
          </p:cNvPr>
          <p:cNvSpPr/>
          <p:nvPr/>
        </p:nvSpPr>
        <p:spPr>
          <a:xfrm>
            <a:off x="496481" y="2366734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3" name="타원형 설명선 481">
            <a:extLst>
              <a:ext uri="{FF2B5EF4-FFF2-40B4-BE49-F238E27FC236}">
                <a16:creationId xmlns:a16="http://schemas.microsoft.com/office/drawing/2014/main" id="{F33E7C9B-4B70-4AA9-8516-06AA908D5BD1}"/>
              </a:ext>
            </a:extLst>
          </p:cNvPr>
          <p:cNvSpPr/>
          <p:nvPr/>
        </p:nvSpPr>
        <p:spPr>
          <a:xfrm>
            <a:off x="361420" y="325653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1-1</a:t>
            </a:r>
            <a:endParaRPr lang="ko-KR" altLang="en-US" sz="800" b="1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4" name="타원형 설명선 481">
            <a:extLst>
              <a:ext uri="{FF2B5EF4-FFF2-40B4-BE49-F238E27FC236}">
                <a16:creationId xmlns:a16="http://schemas.microsoft.com/office/drawing/2014/main" id="{667DA016-5C5A-46E0-9615-4E2C1B761066}"/>
              </a:ext>
            </a:extLst>
          </p:cNvPr>
          <p:cNvSpPr/>
          <p:nvPr/>
        </p:nvSpPr>
        <p:spPr>
          <a:xfrm>
            <a:off x="1851855" y="259177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6" name="타원형 설명선 481">
            <a:extLst>
              <a:ext uri="{FF2B5EF4-FFF2-40B4-BE49-F238E27FC236}">
                <a16:creationId xmlns:a16="http://schemas.microsoft.com/office/drawing/2014/main" id="{6B50E5FE-A372-4764-A66D-082876C00529}"/>
              </a:ext>
            </a:extLst>
          </p:cNvPr>
          <p:cNvSpPr/>
          <p:nvPr/>
        </p:nvSpPr>
        <p:spPr>
          <a:xfrm>
            <a:off x="8480524" y="536901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5</a:t>
            </a:r>
            <a:endParaRPr lang="ko-KR" altLang="en-US" sz="800" b="1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913F3F2D-CA13-43AC-9305-05F2FAB5E1DA}"/>
              </a:ext>
            </a:extLst>
          </p:cNvPr>
          <p:cNvSpPr/>
          <p:nvPr/>
        </p:nvSpPr>
        <p:spPr>
          <a:xfrm>
            <a:off x="2981283" y="3089147"/>
            <a:ext cx="540000" cy="5400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7BA59AC3-010A-4064-A191-C92D38F5C61F}"/>
              </a:ext>
            </a:extLst>
          </p:cNvPr>
          <p:cNvSpPr/>
          <p:nvPr/>
        </p:nvSpPr>
        <p:spPr>
          <a:xfrm>
            <a:off x="3610982" y="3107006"/>
            <a:ext cx="628035" cy="447783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E77F23BD-375F-4B88-9AAD-00B6B983D6FD}"/>
              </a:ext>
            </a:extLst>
          </p:cNvPr>
          <p:cNvSpPr/>
          <p:nvPr/>
        </p:nvSpPr>
        <p:spPr>
          <a:xfrm>
            <a:off x="5536475" y="3036337"/>
            <a:ext cx="540000" cy="5400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7" name="사각형: 둥근 모서리 96">
            <a:extLst>
              <a:ext uri="{FF2B5EF4-FFF2-40B4-BE49-F238E27FC236}">
                <a16:creationId xmlns:a16="http://schemas.microsoft.com/office/drawing/2014/main" id="{A3159DCD-A3BB-43CE-9FA0-A2F8145646D7}"/>
              </a:ext>
            </a:extLst>
          </p:cNvPr>
          <p:cNvSpPr/>
          <p:nvPr/>
        </p:nvSpPr>
        <p:spPr>
          <a:xfrm>
            <a:off x="6166175" y="3056165"/>
            <a:ext cx="628035" cy="447783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3B04418-2664-4D84-A422-386BB8F570E1}"/>
              </a:ext>
            </a:extLst>
          </p:cNvPr>
          <p:cNvSpPr/>
          <p:nvPr/>
        </p:nvSpPr>
        <p:spPr>
          <a:xfrm>
            <a:off x="2053578" y="3132446"/>
            <a:ext cx="10142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△</a:t>
            </a:r>
            <a:r>
              <a:rPr lang="en-US" altLang="ko-KR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=</a:t>
            </a:r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□</a:t>
            </a:r>
          </a:p>
        </p:txBody>
      </p:sp>
      <p:pic>
        <p:nvPicPr>
          <p:cNvPr id="109" name="그림 108">
            <a:extLst>
              <a:ext uri="{FF2B5EF4-FFF2-40B4-BE49-F238E27FC236}">
                <a16:creationId xmlns:a16="http://schemas.microsoft.com/office/drawing/2014/main" id="{5A1BE157-7754-4E93-A3E5-87355E8B8B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789" t="13189" r="35880" b="38173"/>
          <a:stretch/>
        </p:blipFill>
        <p:spPr>
          <a:xfrm>
            <a:off x="7518428" y="2877101"/>
            <a:ext cx="833166" cy="878163"/>
          </a:xfrm>
          <a:prstGeom prst="rect">
            <a:avLst/>
          </a:prstGeom>
        </p:spPr>
      </p:pic>
      <p:sp>
        <p:nvSpPr>
          <p:cNvPr id="55" name="타원형 설명선 481">
            <a:extLst>
              <a:ext uri="{FF2B5EF4-FFF2-40B4-BE49-F238E27FC236}">
                <a16:creationId xmlns:a16="http://schemas.microsoft.com/office/drawing/2014/main" id="{83871D8C-2B6F-4F56-98A8-267D18200123}"/>
              </a:ext>
            </a:extLst>
          </p:cNvPr>
          <p:cNvSpPr/>
          <p:nvPr/>
        </p:nvSpPr>
        <p:spPr>
          <a:xfrm>
            <a:off x="5423858" y="293979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2-1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7" name="제목 4">
            <a:extLst>
              <a:ext uri="{FF2B5EF4-FFF2-40B4-BE49-F238E27FC236}">
                <a16:creationId xmlns:a16="http://schemas.microsoft.com/office/drawing/2014/main" id="{3FB28DFA-38E3-4E40-9BD9-41035A7C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" y="273050"/>
            <a:ext cx="9999663" cy="306388"/>
          </a:xfrm>
        </p:spPr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E18CF7E-B3A4-453C-8E85-B965D28B22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2622" y="3217003"/>
            <a:ext cx="278046" cy="285103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16556E2F-DCBF-49BA-AD3E-424C8B01DF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7814" y="3189712"/>
            <a:ext cx="278046" cy="285103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57EBB708-FC4C-43F7-A3A1-B29B2CD773CF}"/>
              </a:ext>
            </a:extLst>
          </p:cNvPr>
          <p:cNvGrpSpPr/>
          <p:nvPr/>
        </p:nvGrpSpPr>
        <p:grpSpPr>
          <a:xfrm>
            <a:off x="5110950" y="3474815"/>
            <a:ext cx="1365311" cy="489551"/>
            <a:chOff x="5264458" y="5593729"/>
            <a:chExt cx="2334828" cy="837185"/>
          </a:xfrm>
        </p:grpSpPr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94E4B9E0-5DC9-487A-86B2-FADB9D519602}"/>
                </a:ext>
              </a:extLst>
            </p:cNvPr>
            <p:cNvSpPr/>
            <p:nvPr/>
          </p:nvSpPr>
          <p:spPr>
            <a:xfrm>
              <a:off x="5264458" y="5593729"/>
              <a:ext cx="2334828" cy="837185"/>
            </a:xfrm>
            <a:custGeom>
              <a:avLst/>
              <a:gdLst>
                <a:gd name="connsiteX0" fmla="*/ 0 w 2764422"/>
                <a:gd name="connsiteY0" fmla="*/ 623827 h 991222"/>
                <a:gd name="connsiteX1" fmla="*/ 0 w 2764422"/>
                <a:gd name="connsiteY1" fmla="*/ 623828 h 991222"/>
                <a:gd name="connsiteX2" fmla="*/ 0 w 2764422"/>
                <a:gd name="connsiteY2" fmla="*/ 623828 h 991222"/>
                <a:gd name="connsiteX3" fmla="*/ 1382210 w 2764422"/>
                <a:gd name="connsiteY3" fmla="*/ 0 h 991222"/>
                <a:gd name="connsiteX4" fmla="*/ 1518448 w 2764422"/>
                <a:gd name="connsiteY4" fmla="*/ 256434 h 991222"/>
                <a:gd name="connsiteX5" fmla="*/ 2397028 w 2764422"/>
                <a:gd name="connsiteY5" fmla="*/ 256434 h 991222"/>
                <a:gd name="connsiteX6" fmla="*/ 2764422 w 2764422"/>
                <a:gd name="connsiteY6" fmla="*/ 623828 h 991222"/>
                <a:gd name="connsiteX7" fmla="*/ 2764421 w 2764422"/>
                <a:gd name="connsiteY7" fmla="*/ 623828 h 991222"/>
                <a:gd name="connsiteX8" fmla="*/ 2397027 w 2764422"/>
                <a:gd name="connsiteY8" fmla="*/ 991222 h 991222"/>
                <a:gd name="connsiteX9" fmla="*/ 367394 w 2764422"/>
                <a:gd name="connsiteY9" fmla="*/ 991221 h 991222"/>
                <a:gd name="connsiteX10" fmla="*/ 28871 w 2764422"/>
                <a:gd name="connsiteY10" fmla="*/ 766834 h 991222"/>
                <a:gd name="connsiteX11" fmla="*/ 0 w 2764422"/>
                <a:gd name="connsiteY11" fmla="*/ 623828 h 991222"/>
                <a:gd name="connsiteX12" fmla="*/ 28871 w 2764422"/>
                <a:gd name="connsiteY12" fmla="*/ 480822 h 991222"/>
                <a:gd name="connsiteX13" fmla="*/ 367394 w 2764422"/>
                <a:gd name="connsiteY13" fmla="*/ 256434 h 991222"/>
                <a:gd name="connsiteX14" fmla="*/ 1245972 w 2764422"/>
                <a:gd name="connsiteY14" fmla="*/ 256434 h 99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64422" h="991222">
                  <a:moveTo>
                    <a:pt x="0" y="623827"/>
                  </a:moveTo>
                  <a:lnTo>
                    <a:pt x="0" y="623828"/>
                  </a:lnTo>
                  <a:lnTo>
                    <a:pt x="0" y="623828"/>
                  </a:lnTo>
                  <a:close/>
                  <a:moveTo>
                    <a:pt x="1382210" y="0"/>
                  </a:moveTo>
                  <a:lnTo>
                    <a:pt x="1518448" y="256434"/>
                  </a:lnTo>
                  <a:lnTo>
                    <a:pt x="2397028" y="256434"/>
                  </a:lnTo>
                  <a:cubicBezTo>
                    <a:pt x="2599934" y="256434"/>
                    <a:pt x="2764422" y="420922"/>
                    <a:pt x="2764422" y="623828"/>
                  </a:cubicBezTo>
                  <a:lnTo>
                    <a:pt x="2764421" y="623828"/>
                  </a:lnTo>
                  <a:cubicBezTo>
                    <a:pt x="2764421" y="826734"/>
                    <a:pt x="2599933" y="991222"/>
                    <a:pt x="2397027" y="991222"/>
                  </a:cubicBezTo>
                  <a:lnTo>
                    <a:pt x="367394" y="991221"/>
                  </a:lnTo>
                  <a:cubicBezTo>
                    <a:pt x="215214" y="991221"/>
                    <a:pt x="84645" y="898697"/>
                    <a:pt x="28871" y="766834"/>
                  </a:cubicBezTo>
                  <a:lnTo>
                    <a:pt x="0" y="623828"/>
                  </a:lnTo>
                  <a:lnTo>
                    <a:pt x="28871" y="480822"/>
                  </a:lnTo>
                  <a:cubicBezTo>
                    <a:pt x="84645" y="348959"/>
                    <a:pt x="215214" y="256434"/>
                    <a:pt x="367394" y="256434"/>
                  </a:cubicBezTo>
                  <a:lnTo>
                    <a:pt x="1245972" y="256434"/>
                  </a:lnTo>
                  <a:close/>
                </a:path>
              </a:pathLst>
            </a:custGeom>
            <a:solidFill>
              <a:srgbClr val="1454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6D063F30-8974-45A6-B032-396562DDA906}"/>
                </a:ext>
              </a:extLst>
            </p:cNvPr>
            <p:cNvGrpSpPr/>
            <p:nvPr/>
          </p:nvGrpSpPr>
          <p:grpSpPr>
            <a:xfrm>
              <a:off x="5340102" y="5858845"/>
              <a:ext cx="2183540" cy="516895"/>
              <a:chOff x="5318371" y="5858845"/>
              <a:chExt cx="2183540" cy="516895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E2C2748F-8DB7-4537-9A7B-C9326A10078F}"/>
                  </a:ext>
                </a:extLst>
              </p:cNvPr>
              <p:cNvSpPr/>
              <p:nvPr/>
            </p:nvSpPr>
            <p:spPr>
              <a:xfrm>
                <a:off x="5318371" y="5858845"/>
                <a:ext cx="516895" cy="516895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66D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>
                    <a:solidFill>
                      <a:schemeClr val="tx1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+</a:t>
                </a:r>
                <a:endParaRPr lang="ko-KR" altLang="en-US" dirty="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8AAB9889-CAA1-4EC1-9ED4-BDCF813243CA}"/>
                  </a:ext>
                </a:extLst>
              </p:cNvPr>
              <p:cNvSpPr/>
              <p:nvPr/>
            </p:nvSpPr>
            <p:spPr>
              <a:xfrm>
                <a:off x="5873919" y="5858845"/>
                <a:ext cx="516895" cy="516895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66D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-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948E7344-9CCF-4C8C-B147-C127DF7C967C}"/>
                  </a:ext>
                </a:extLst>
              </p:cNvPr>
              <p:cNvSpPr/>
              <p:nvPr/>
            </p:nvSpPr>
            <p:spPr>
              <a:xfrm>
                <a:off x="6429467" y="5858845"/>
                <a:ext cx="516895" cy="516895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66D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×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D621292C-2BAD-4AAB-9549-8A72B2DB4DC1}"/>
                  </a:ext>
                </a:extLst>
              </p:cNvPr>
              <p:cNvSpPr/>
              <p:nvPr/>
            </p:nvSpPr>
            <p:spPr>
              <a:xfrm>
                <a:off x="6985016" y="5858845"/>
                <a:ext cx="516895" cy="516895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66D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÷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9A8F04F9-EC6D-4BBC-A423-1DE5EC5D91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63312" y="3193064"/>
            <a:ext cx="336830" cy="262613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6AC42C2A-993E-4198-869E-FAB555C996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8505" y="3148065"/>
            <a:ext cx="336830" cy="262613"/>
          </a:xfrm>
          <a:prstGeom prst="rect">
            <a:avLst/>
          </a:prstGeom>
        </p:spPr>
      </p:pic>
      <p:sp>
        <p:nvSpPr>
          <p:cNvPr id="64" name="직사각형 63">
            <a:extLst>
              <a:ext uri="{FF2B5EF4-FFF2-40B4-BE49-F238E27FC236}">
                <a16:creationId xmlns:a16="http://schemas.microsoft.com/office/drawing/2014/main" id="{5024E949-DF41-478D-8242-2DD6648D3EAA}"/>
              </a:ext>
            </a:extLst>
          </p:cNvPr>
          <p:cNvSpPr/>
          <p:nvPr/>
        </p:nvSpPr>
        <p:spPr>
          <a:xfrm>
            <a:off x="4608770" y="3056165"/>
            <a:ext cx="10142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□</a:t>
            </a:r>
            <a:r>
              <a:rPr lang="en-US" altLang="ko-KR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=</a:t>
            </a:r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△</a:t>
            </a: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A477A631-D084-4802-9025-0EDFD90B6D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184" t="65372" r="25466" b="5297"/>
          <a:stretch/>
        </p:blipFill>
        <p:spPr>
          <a:xfrm>
            <a:off x="7379819" y="3784098"/>
            <a:ext cx="1158355" cy="400966"/>
          </a:xfrm>
          <a:prstGeom prst="rect">
            <a:avLst/>
          </a:prstGeom>
        </p:spPr>
      </p:pic>
      <p:sp>
        <p:nvSpPr>
          <p:cNvPr id="10" name="타원형 설명선 481">
            <a:extLst>
              <a:ext uri="{FF2B5EF4-FFF2-40B4-BE49-F238E27FC236}">
                <a16:creationId xmlns:a16="http://schemas.microsoft.com/office/drawing/2014/main" id="{68A26622-142B-BD0B-2AC6-B7704620EAA2}"/>
              </a:ext>
            </a:extLst>
          </p:cNvPr>
          <p:cNvSpPr/>
          <p:nvPr/>
        </p:nvSpPr>
        <p:spPr>
          <a:xfrm>
            <a:off x="7306546" y="359817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3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56E564B-83E8-4BF8-AD52-B03559F11CE6}"/>
              </a:ext>
            </a:extLst>
          </p:cNvPr>
          <p:cNvGrpSpPr/>
          <p:nvPr/>
        </p:nvGrpSpPr>
        <p:grpSpPr>
          <a:xfrm>
            <a:off x="2118107" y="4632624"/>
            <a:ext cx="1075771" cy="368144"/>
            <a:chOff x="4752671" y="3019016"/>
            <a:chExt cx="949756" cy="368144"/>
          </a:xfrm>
        </p:grpSpPr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3F97D616-9D4F-47FA-8D67-643557F63D82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A4A90719-4287-49F1-AEF3-4D44AA123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575C2CC4-7D1C-4B18-9AD0-91D635DD2439}"/>
              </a:ext>
            </a:extLst>
          </p:cNvPr>
          <p:cNvGrpSpPr/>
          <p:nvPr/>
        </p:nvGrpSpPr>
        <p:grpSpPr>
          <a:xfrm>
            <a:off x="3342121" y="4632624"/>
            <a:ext cx="1075771" cy="368144"/>
            <a:chOff x="4752671" y="3019016"/>
            <a:chExt cx="949756" cy="368144"/>
          </a:xfrm>
        </p:grpSpPr>
        <p:sp>
          <p:nvSpPr>
            <p:cNvPr id="127" name="사각형: 둥근 모서리 126">
              <a:extLst>
                <a:ext uri="{FF2B5EF4-FFF2-40B4-BE49-F238E27FC236}">
                  <a16:creationId xmlns:a16="http://schemas.microsoft.com/office/drawing/2014/main" id="{81C89F52-5AB9-4429-A6D0-7CF24D931DA3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28" name="그림 127">
              <a:extLst>
                <a:ext uri="{FF2B5EF4-FFF2-40B4-BE49-F238E27FC236}">
                  <a16:creationId xmlns:a16="http://schemas.microsoft.com/office/drawing/2014/main" id="{FDBBE5B5-1CF8-4892-A3FB-E2BCBF163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32" name="그룹 131">
            <a:extLst>
              <a:ext uri="{FF2B5EF4-FFF2-40B4-BE49-F238E27FC236}">
                <a16:creationId xmlns:a16="http://schemas.microsoft.com/office/drawing/2014/main" id="{16029508-C19A-46C6-A373-41C48B7CC775}"/>
              </a:ext>
            </a:extLst>
          </p:cNvPr>
          <p:cNvGrpSpPr/>
          <p:nvPr/>
        </p:nvGrpSpPr>
        <p:grpSpPr>
          <a:xfrm>
            <a:off x="4564087" y="4632624"/>
            <a:ext cx="1075771" cy="368144"/>
            <a:chOff x="4752671" y="3019016"/>
            <a:chExt cx="949756" cy="368144"/>
          </a:xfrm>
        </p:grpSpPr>
        <p:sp>
          <p:nvSpPr>
            <p:cNvPr id="133" name="사각형: 둥근 모서리 132">
              <a:extLst>
                <a:ext uri="{FF2B5EF4-FFF2-40B4-BE49-F238E27FC236}">
                  <a16:creationId xmlns:a16="http://schemas.microsoft.com/office/drawing/2014/main" id="{672A234E-0836-4018-ADE6-96CA277B30AC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34" name="그림 133">
              <a:extLst>
                <a:ext uri="{FF2B5EF4-FFF2-40B4-BE49-F238E27FC236}">
                  <a16:creationId xmlns:a16="http://schemas.microsoft.com/office/drawing/2014/main" id="{E6B471B5-5FED-485B-A6FB-C6180A0E8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1EFF9021-A812-4888-90DC-ED13BBE6A4A5}"/>
              </a:ext>
            </a:extLst>
          </p:cNvPr>
          <p:cNvGrpSpPr/>
          <p:nvPr/>
        </p:nvGrpSpPr>
        <p:grpSpPr>
          <a:xfrm>
            <a:off x="5788101" y="4632624"/>
            <a:ext cx="1075771" cy="368144"/>
            <a:chOff x="4752671" y="3019016"/>
            <a:chExt cx="949756" cy="368144"/>
          </a:xfrm>
        </p:grpSpPr>
        <p:sp>
          <p:nvSpPr>
            <p:cNvPr id="136" name="사각형: 둥근 모서리 135">
              <a:extLst>
                <a:ext uri="{FF2B5EF4-FFF2-40B4-BE49-F238E27FC236}">
                  <a16:creationId xmlns:a16="http://schemas.microsoft.com/office/drawing/2014/main" id="{EE4161F8-8108-43C5-B044-34489B71E5AE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37" name="그림 136">
              <a:extLst>
                <a:ext uri="{FF2B5EF4-FFF2-40B4-BE49-F238E27FC236}">
                  <a16:creationId xmlns:a16="http://schemas.microsoft.com/office/drawing/2014/main" id="{FE556E5A-EBE0-4E60-9E92-F166308B6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38" name="그룹 137">
            <a:extLst>
              <a:ext uri="{FF2B5EF4-FFF2-40B4-BE49-F238E27FC236}">
                <a16:creationId xmlns:a16="http://schemas.microsoft.com/office/drawing/2014/main" id="{19E494BD-EB57-4210-9952-49F89D670092}"/>
              </a:ext>
            </a:extLst>
          </p:cNvPr>
          <p:cNvGrpSpPr/>
          <p:nvPr/>
        </p:nvGrpSpPr>
        <p:grpSpPr>
          <a:xfrm>
            <a:off x="2118107" y="5073082"/>
            <a:ext cx="1075771" cy="368144"/>
            <a:chOff x="4752671" y="3019016"/>
            <a:chExt cx="949756" cy="368144"/>
          </a:xfrm>
        </p:grpSpPr>
        <p:sp>
          <p:nvSpPr>
            <p:cNvPr id="139" name="사각형: 둥근 모서리 138">
              <a:extLst>
                <a:ext uri="{FF2B5EF4-FFF2-40B4-BE49-F238E27FC236}">
                  <a16:creationId xmlns:a16="http://schemas.microsoft.com/office/drawing/2014/main" id="{1AA16DEF-6214-4E76-9457-715C88DEADD8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40" name="그림 139">
              <a:extLst>
                <a:ext uri="{FF2B5EF4-FFF2-40B4-BE49-F238E27FC236}">
                  <a16:creationId xmlns:a16="http://schemas.microsoft.com/office/drawing/2014/main" id="{79774098-C18F-4D55-B336-8AAC0E4B1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41" name="그룹 140">
            <a:extLst>
              <a:ext uri="{FF2B5EF4-FFF2-40B4-BE49-F238E27FC236}">
                <a16:creationId xmlns:a16="http://schemas.microsoft.com/office/drawing/2014/main" id="{C7AE4663-DDA2-456F-93C9-F322C50174C7}"/>
              </a:ext>
            </a:extLst>
          </p:cNvPr>
          <p:cNvGrpSpPr/>
          <p:nvPr/>
        </p:nvGrpSpPr>
        <p:grpSpPr>
          <a:xfrm>
            <a:off x="3342121" y="5073082"/>
            <a:ext cx="1075771" cy="368144"/>
            <a:chOff x="4752671" y="3019016"/>
            <a:chExt cx="949756" cy="368144"/>
          </a:xfrm>
        </p:grpSpPr>
        <p:sp>
          <p:nvSpPr>
            <p:cNvPr id="142" name="사각형: 둥근 모서리 141">
              <a:extLst>
                <a:ext uri="{FF2B5EF4-FFF2-40B4-BE49-F238E27FC236}">
                  <a16:creationId xmlns:a16="http://schemas.microsoft.com/office/drawing/2014/main" id="{EDC80649-0680-484A-85DA-638C8B05C66A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43" name="그림 142">
              <a:extLst>
                <a:ext uri="{FF2B5EF4-FFF2-40B4-BE49-F238E27FC236}">
                  <a16:creationId xmlns:a16="http://schemas.microsoft.com/office/drawing/2014/main" id="{C6534A8F-06D9-48CE-81D4-8C976F749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44" name="그룹 143">
            <a:extLst>
              <a:ext uri="{FF2B5EF4-FFF2-40B4-BE49-F238E27FC236}">
                <a16:creationId xmlns:a16="http://schemas.microsoft.com/office/drawing/2014/main" id="{BECF2E54-4799-44F5-BA11-BB756A1DD40A}"/>
              </a:ext>
            </a:extLst>
          </p:cNvPr>
          <p:cNvGrpSpPr/>
          <p:nvPr/>
        </p:nvGrpSpPr>
        <p:grpSpPr>
          <a:xfrm>
            <a:off x="4564087" y="5073082"/>
            <a:ext cx="1075771" cy="368144"/>
            <a:chOff x="4752671" y="3019016"/>
            <a:chExt cx="949756" cy="368144"/>
          </a:xfrm>
        </p:grpSpPr>
        <p:sp>
          <p:nvSpPr>
            <p:cNvPr id="145" name="사각형: 둥근 모서리 144">
              <a:extLst>
                <a:ext uri="{FF2B5EF4-FFF2-40B4-BE49-F238E27FC236}">
                  <a16:creationId xmlns:a16="http://schemas.microsoft.com/office/drawing/2014/main" id="{7D8B2D77-09D1-4FF0-8E1A-C9582D4574FF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46" name="그림 145">
              <a:extLst>
                <a:ext uri="{FF2B5EF4-FFF2-40B4-BE49-F238E27FC236}">
                  <a16:creationId xmlns:a16="http://schemas.microsoft.com/office/drawing/2014/main" id="{5F9FE891-D58C-4B96-8971-6C7C91489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9ED301AC-B846-4B08-90F7-6B520208E2C5}"/>
              </a:ext>
            </a:extLst>
          </p:cNvPr>
          <p:cNvGrpSpPr/>
          <p:nvPr/>
        </p:nvGrpSpPr>
        <p:grpSpPr>
          <a:xfrm>
            <a:off x="5788101" y="5073082"/>
            <a:ext cx="1075771" cy="368144"/>
            <a:chOff x="4752671" y="3019016"/>
            <a:chExt cx="949756" cy="368144"/>
          </a:xfrm>
        </p:grpSpPr>
        <p:sp>
          <p:nvSpPr>
            <p:cNvPr id="148" name="사각형: 둥근 모서리 147">
              <a:extLst>
                <a:ext uri="{FF2B5EF4-FFF2-40B4-BE49-F238E27FC236}">
                  <a16:creationId xmlns:a16="http://schemas.microsoft.com/office/drawing/2014/main" id="{31C1E655-7557-4483-ACF0-FFDD830B0A1A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49" name="그림 148">
              <a:extLst>
                <a:ext uri="{FF2B5EF4-FFF2-40B4-BE49-F238E27FC236}">
                  <a16:creationId xmlns:a16="http://schemas.microsoft.com/office/drawing/2014/main" id="{F6A73256-2566-4709-B20E-B70238134D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50" name="그룹 149">
            <a:extLst>
              <a:ext uri="{FF2B5EF4-FFF2-40B4-BE49-F238E27FC236}">
                <a16:creationId xmlns:a16="http://schemas.microsoft.com/office/drawing/2014/main" id="{BD1E62AD-5198-4B9C-A166-287E5C1DB2B1}"/>
              </a:ext>
            </a:extLst>
          </p:cNvPr>
          <p:cNvGrpSpPr/>
          <p:nvPr/>
        </p:nvGrpSpPr>
        <p:grpSpPr>
          <a:xfrm>
            <a:off x="2118107" y="5545342"/>
            <a:ext cx="1075771" cy="368144"/>
            <a:chOff x="4752671" y="3019016"/>
            <a:chExt cx="949756" cy="368144"/>
          </a:xfrm>
        </p:grpSpPr>
        <p:sp>
          <p:nvSpPr>
            <p:cNvPr id="151" name="사각형: 둥근 모서리 150">
              <a:extLst>
                <a:ext uri="{FF2B5EF4-FFF2-40B4-BE49-F238E27FC236}">
                  <a16:creationId xmlns:a16="http://schemas.microsoft.com/office/drawing/2014/main" id="{3CC67CBD-0434-4368-A889-4E5F5DA00ADF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52" name="그림 151">
              <a:extLst>
                <a:ext uri="{FF2B5EF4-FFF2-40B4-BE49-F238E27FC236}">
                  <a16:creationId xmlns:a16="http://schemas.microsoft.com/office/drawing/2014/main" id="{B7FF2D1F-75A1-4413-908A-DB71A74E4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41C2B210-C98E-4732-9E0A-4AF6F3ABAE7F}"/>
              </a:ext>
            </a:extLst>
          </p:cNvPr>
          <p:cNvGrpSpPr/>
          <p:nvPr/>
        </p:nvGrpSpPr>
        <p:grpSpPr>
          <a:xfrm>
            <a:off x="3342121" y="5545342"/>
            <a:ext cx="1075771" cy="368144"/>
            <a:chOff x="4752671" y="3019016"/>
            <a:chExt cx="949756" cy="368144"/>
          </a:xfrm>
        </p:grpSpPr>
        <p:sp>
          <p:nvSpPr>
            <p:cNvPr id="154" name="사각형: 둥근 모서리 153">
              <a:extLst>
                <a:ext uri="{FF2B5EF4-FFF2-40B4-BE49-F238E27FC236}">
                  <a16:creationId xmlns:a16="http://schemas.microsoft.com/office/drawing/2014/main" id="{5F4A0AAD-3A35-4792-95BC-42720E31A7F6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55" name="그림 154">
              <a:extLst>
                <a:ext uri="{FF2B5EF4-FFF2-40B4-BE49-F238E27FC236}">
                  <a16:creationId xmlns:a16="http://schemas.microsoft.com/office/drawing/2014/main" id="{7F6555DB-5D55-4079-A1AD-5F978942BF2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CD66CFAA-03E3-40A2-8934-ADED16AF60CE}"/>
              </a:ext>
            </a:extLst>
          </p:cNvPr>
          <p:cNvGrpSpPr/>
          <p:nvPr/>
        </p:nvGrpSpPr>
        <p:grpSpPr>
          <a:xfrm>
            <a:off x="4564087" y="5545342"/>
            <a:ext cx="1075771" cy="368144"/>
            <a:chOff x="4752671" y="3019016"/>
            <a:chExt cx="949756" cy="368144"/>
          </a:xfrm>
        </p:grpSpPr>
        <p:sp>
          <p:nvSpPr>
            <p:cNvPr id="157" name="사각형: 둥근 모서리 156">
              <a:extLst>
                <a:ext uri="{FF2B5EF4-FFF2-40B4-BE49-F238E27FC236}">
                  <a16:creationId xmlns:a16="http://schemas.microsoft.com/office/drawing/2014/main" id="{029BD104-DB20-4BB1-9005-A6C33EA7AA59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58" name="그림 157">
              <a:extLst>
                <a:ext uri="{FF2B5EF4-FFF2-40B4-BE49-F238E27FC236}">
                  <a16:creationId xmlns:a16="http://schemas.microsoft.com/office/drawing/2014/main" id="{F1F9F799-C620-41F1-8E21-10EC17660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D04BE04D-D360-4A54-9EE1-B14DA96C032E}"/>
              </a:ext>
            </a:extLst>
          </p:cNvPr>
          <p:cNvGrpSpPr/>
          <p:nvPr/>
        </p:nvGrpSpPr>
        <p:grpSpPr>
          <a:xfrm>
            <a:off x="5788101" y="5545342"/>
            <a:ext cx="1075771" cy="368144"/>
            <a:chOff x="4752671" y="3019016"/>
            <a:chExt cx="949756" cy="368144"/>
          </a:xfrm>
        </p:grpSpPr>
        <p:sp>
          <p:nvSpPr>
            <p:cNvPr id="160" name="사각형: 둥근 모서리 159">
              <a:extLst>
                <a:ext uri="{FF2B5EF4-FFF2-40B4-BE49-F238E27FC236}">
                  <a16:creationId xmlns:a16="http://schemas.microsoft.com/office/drawing/2014/main" id="{2FBB730A-FB3B-4FB2-96F8-0609DBE8F8CE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61" name="그림 160">
              <a:extLst>
                <a:ext uri="{FF2B5EF4-FFF2-40B4-BE49-F238E27FC236}">
                  <a16:creationId xmlns:a16="http://schemas.microsoft.com/office/drawing/2014/main" id="{E7D58AD0-A25D-4A95-81ED-75739FA02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sp>
        <p:nvSpPr>
          <p:cNvPr id="162" name="사각형: 둥근 모서리 161">
            <a:extLst>
              <a:ext uri="{FF2B5EF4-FFF2-40B4-BE49-F238E27FC236}">
                <a16:creationId xmlns:a16="http://schemas.microsoft.com/office/drawing/2014/main" id="{0C456FF4-7520-4E37-8548-554D725A8ADC}"/>
              </a:ext>
            </a:extLst>
          </p:cNvPr>
          <p:cNvSpPr/>
          <p:nvPr/>
        </p:nvSpPr>
        <p:spPr>
          <a:xfrm>
            <a:off x="7213319" y="2113665"/>
            <a:ext cx="1627899" cy="392519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대표 기기 변경하기</a:t>
            </a:r>
          </a:p>
        </p:txBody>
      </p:sp>
      <p:sp>
        <p:nvSpPr>
          <p:cNvPr id="164" name="타원형 설명선 481">
            <a:extLst>
              <a:ext uri="{FF2B5EF4-FFF2-40B4-BE49-F238E27FC236}">
                <a16:creationId xmlns:a16="http://schemas.microsoft.com/office/drawing/2014/main" id="{E3D44963-AE8C-497B-8D81-3DFD3799A7F0}"/>
              </a:ext>
            </a:extLst>
          </p:cNvPr>
          <p:cNvSpPr/>
          <p:nvPr/>
        </p:nvSpPr>
        <p:spPr>
          <a:xfrm>
            <a:off x="6099071" y="293979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2-2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165" name="타원형 설명선 481">
            <a:extLst>
              <a:ext uri="{FF2B5EF4-FFF2-40B4-BE49-F238E27FC236}">
                <a16:creationId xmlns:a16="http://schemas.microsoft.com/office/drawing/2014/main" id="{F5C5D7D7-1031-471C-A013-2147AA0D3CAE}"/>
              </a:ext>
            </a:extLst>
          </p:cNvPr>
          <p:cNvSpPr/>
          <p:nvPr/>
        </p:nvSpPr>
        <p:spPr>
          <a:xfrm>
            <a:off x="696460" y="401342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4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66" name="타원형 설명선 481">
            <a:extLst>
              <a:ext uri="{FF2B5EF4-FFF2-40B4-BE49-F238E27FC236}">
                <a16:creationId xmlns:a16="http://schemas.microsoft.com/office/drawing/2014/main" id="{1A8035B6-A2AD-4EFD-A881-0ACE2BF5F816}"/>
              </a:ext>
            </a:extLst>
          </p:cNvPr>
          <p:cNvSpPr/>
          <p:nvPr/>
        </p:nvSpPr>
        <p:spPr>
          <a:xfrm>
            <a:off x="8340765" y="2978169"/>
            <a:ext cx="507946" cy="272735"/>
          </a:xfrm>
          <a:prstGeom prst="wedgeEllipseCallout">
            <a:avLst>
              <a:gd name="adj1" fmla="val -58649"/>
              <a:gd name="adj2" fmla="val 39841"/>
            </a:avLst>
          </a:prstGeom>
          <a:solidFill>
            <a:schemeClr val="accent2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+1</a:t>
            </a:r>
            <a:r>
              <a:rPr lang="ko-KR" altLang="en-US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점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67" name="타원형 설명선 481">
            <a:extLst>
              <a:ext uri="{FF2B5EF4-FFF2-40B4-BE49-F238E27FC236}">
                <a16:creationId xmlns:a16="http://schemas.microsoft.com/office/drawing/2014/main" id="{34623E2C-E999-438B-8779-4925F1F6A61E}"/>
              </a:ext>
            </a:extLst>
          </p:cNvPr>
          <p:cNvSpPr/>
          <p:nvPr/>
        </p:nvSpPr>
        <p:spPr>
          <a:xfrm>
            <a:off x="8188578" y="2651741"/>
            <a:ext cx="507946" cy="272735"/>
          </a:xfrm>
          <a:prstGeom prst="wedgeEllipseCallout">
            <a:avLst>
              <a:gd name="adj1" fmla="val -42919"/>
              <a:gd name="adj2" fmla="val 75647"/>
            </a:avLst>
          </a:prstGeom>
          <a:solidFill>
            <a:schemeClr val="accent2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+2</a:t>
            </a:r>
            <a:r>
              <a:rPr lang="ko-KR" altLang="en-US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점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68" name="타원형 설명선 481">
            <a:extLst>
              <a:ext uri="{FF2B5EF4-FFF2-40B4-BE49-F238E27FC236}">
                <a16:creationId xmlns:a16="http://schemas.microsoft.com/office/drawing/2014/main" id="{8957D32C-F832-4C22-B2DE-070A93B1374D}"/>
              </a:ext>
            </a:extLst>
          </p:cNvPr>
          <p:cNvSpPr/>
          <p:nvPr/>
        </p:nvSpPr>
        <p:spPr>
          <a:xfrm>
            <a:off x="8104858" y="2529324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3-1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169" name="타원형 설명선 481">
            <a:extLst>
              <a:ext uri="{FF2B5EF4-FFF2-40B4-BE49-F238E27FC236}">
                <a16:creationId xmlns:a16="http://schemas.microsoft.com/office/drawing/2014/main" id="{D95FE026-BF16-4D22-A26D-60FDF47B0C2E}"/>
              </a:ext>
            </a:extLst>
          </p:cNvPr>
          <p:cNvSpPr/>
          <p:nvPr/>
        </p:nvSpPr>
        <p:spPr>
          <a:xfrm>
            <a:off x="8248348" y="295310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3-2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grpSp>
        <p:nvGrpSpPr>
          <p:cNvPr id="170" name="그룹 169">
            <a:extLst>
              <a:ext uri="{FF2B5EF4-FFF2-40B4-BE49-F238E27FC236}">
                <a16:creationId xmlns:a16="http://schemas.microsoft.com/office/drawing/2014/main" id="{C9AD9B60-61F1-4F08-A0E0-203184D70256}"/>
              </a:ext>
            </a:extLst>
          </p:cNvPr>
          <p:cNvGrpSpPr/>
          <p:nvPr/>
        </p:nvGrpSpPr>
        <p:grpSpPr>
          <a:xfrm>
            <a:off x="2118107" y="4137936"/>
            <a:ext cx="1075771" cy="368144"/>
            <a:chOff x="4752671" y="3019016"/>
            <a:chExt cx="949756" cy="368144"/>
          </a:xfrm>
        </p:grpSpPr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15CB1F1C-F2E8-4798-BCE1-BFBB422082A6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E872F1B9-97B9-4A4A-8B46-8F74E20BE2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D1A94DDD-7507-45E0-A1E7-3BAE8831AAD5}"/>
              </a:ext>
            </a:extLst>
          </p:cNvPr>
          <p:cNvGrpSpPr/>
          <p:nvPr/>
        </p:nvGrpSpPr>
        <p:grpSpPr>
          <a:xfrm>
            <a:off x="3342121" y="4137936"/>
            <a:ext cx="1075771" cy="368144"/>
            <a:chOff x="4752671" y="3019016"/>
            <a:chExt cx="949756" cy="368144"/>
          </a:xfrm>
        </p:grpSpPr>
        <p:sp>
          <p:nvSpPr>
            <p:cNvPr id="174" name="사각형: 둥근 모서리 173">
              <a:extLst>
                <a:ext uri="{FF2B5EF4-FFF2-40B4-BE49-F238E27FC236}">
                  <a16:creationId xmlns:a16="http://schemas.microsoft.com/office/drawing/2014/main" id="{70AD9442-4249-4420-AC60-FE271A088E3E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F34169C2-5383-4F0B-9C73-691EAC9A059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8E49F9E8-D138-4508-940C-BA0AD8784653}"/>
              </a:ext>
            </a:extLst>
          </p:cNvPr>
          <p:cNvGrpSpPr/>
          <p:nvPr/>
        </p:nvGrpSpPr>
        <p:grpSpPr>
          <a:xfrm>
            <a:off x="4564087" y="4137936"/>
            <a:ext cx="1075771" cy="368144"/>
            <a:chOff x="4752671" y="3019016"/>
            <a:chExt cx="949756" cy="368144"/>
          </a:xfrm>
        </p:grpSpPr>
        <p:sp>
          <p:nvSpPr>
            <p:cNvPr id="177" name="사각형: 둥근 모서리 176">
              <a:extLst>
                <a:ext uri="{FF2B5EF4-FFF2-40B4-BE49-F238E27FC236}">
                  <a16:creationId xmlns:a16="http://schemas.microsoft.com/office/drawing/2014/main" id="{C42A4479-34BD-47D9-B0D0-0F3174590F60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78" name="그림 177">
              <a:extLst>
                <a:ext uri="{FF2B5EF4-FFF2-40B4-BE49-F238E27FC236}">
                  <a16:creationId xmlns:a16="http://schemas.microsoft.com/office/drawing/2014/main" id="{7E951BE2-5220-4003-9885-98866D026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79" name="그룹 178">
            <a:extLst>
              <a:ext uri="{FF2B5EF4-FFF2-40B4-BE49-F238E27FC236}">
                <a16:creationId xmlns:a16="http://schemas.microsoft.com/office/drawing/2014/main" id="{C081714A-5C74-4F0C-B4FC-C4ABA4866C04}"/>
              </a:ext>
            </a:extLst>
          </p:cNvPr>
          <p:cNvGrpSpPr/>
          <p:nvPr/>
        </p:nvGrpSpPr>
        <p:grpSpPr>
          <a:xfrm>
            <a:off x="5788101" y="4137936"/>
            <a:ext cx="1075771" cy="368144"/>
            <a:chOff x="4752671" y="3019016"/>
            <a:chExt cx="949756" cy="368144"/>
          </a:xfrm>
        </p:grpSpPr>
        <p:sp>
          <p:nvSpPr>
            <p:cNvPr id="180" name="사각형: 둥근 모서리 179">
              <a:extLst>
                <a:ext uri="{FF2B5EF4-FFF2-40B4-BE49-F238E27FC236}">
                  <a16:creationId xmlns:a16="http://schemas.microsoft.com/office/drawing/2014/main" id="{C97BD97B-F958-4AD2-AD79-8E1734D81A49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81" name="그림 180">
              <a:extLst>
                <a:ext uri="{FF2B5EF4-FFF2-40B4-BE49-F238E27FC236}">
                  <a16:creationId xmlns:a16="http://schemas.microsoft.com/office/drawing/2014/main" id="{399621D5-383C-4FEA-B90C-F7C6990C7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sp>
        <p:nvSpPr>
          <p:cNvPr id="182" name="타원형 설명선 481">
            <a:extLst>
              <a:ext uri="{FF2B5EF4-FFF2-40B4-BE49-F238E27FC236}">
                <a16:creationId xmlns:a16="http://schemas.microsoft.com/office/drawing/2014/main" id="{0FC1D337-D402-45B5-8E01-4BB3FEBB670B}"/>
              </a:ext>
            </a:extLst>
          </p:cNvPr>
          <p:cNvSpPr/>
          <p:nvPr/>
        </p:nvSpPr>
        <p:spPr>
          <a:xfrm>
            <a:off x="7090546" y="196849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6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767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32F06F8-4939-42BE-987A-ACDB3865852D}"/>
              </a:ext>
            </a:extLst>
          </p:cNvPr>
          <p:cNvGraphicFramePr>
            <a:graphicFrameLocks noGrp="1"/>
          </p:cNvGraphicFramePr>
          <p:nvPr/>
        </p:nvGraphicFramePr>
        <p:xfrm>
          <a:off x="837872" y="4069310"/>
          <a:ext cx="6084270" cy="1867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6854">
                  <a:extLst>
                    <a:ext uri="{9D8B030D-6E8A-4147-A177-3AD203B41FA5}">
                      <a16:colId xmlns:a16="http://schemas.microsoft.com/office/drawing/2014/main" val="1432779988"/>
                    </a:ext>
                  </a:extLst>
                </a:gridCol>
                <a:gridCol w="1216854">
                  <a:extLst>
                    <a:ext uri="{9D8B030D-6E8A-4147-A177-3AD203B41FA5}">
                      <a16:colId xmlns:a16="http://schemas.microsoft.com/office/drawing/2014/main" val="451818789"/>
                    </a:ext>
                  </a:extLst>
                </a:gridCol>
                <a:gridCol w="1216854">
                  <a:extLst>
                    <a:ext uri="{9D8B030D-6E8A-4147-A177-3AD203B41FA5}">
                      <a16:colId xmlns:a16="http://schemas.microsoft.com/office/drawing/2014/main" val="1398275502"/>
                    </a:ext>
                  </a:extLst>
                </a:gridCol>
                <a:gridCol w="1216854">
                  <a:extLst>
                    <a:ext uri="{9D8B030D-6E8A-4147-A177-3AD203B41FA5}">
                      <a16:colId xmlns:a16="http://schemas.microsoft.com/office/drawing/2014/main" val="3872803013"/>
                    </a:ext>
                  </a:extLst>
                </a:gridCol>
                <a:gridCol w="1216854">
                  <a:extLst>
                    <a:ext uri="{9D8B030D-6E8A-4147-A177-3AD203B41FA5}">
                      <a16:colId xmlns:a16="http://schemas.microsoft.com/office/drawing/2014/main" val="3681734989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err="1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모둠원</a:t>
                      </a:r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4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5567050"/>
                  </a:ext>
                </a:extLst>
              </a:tr>
              <a:tr h="4565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198439"/>
                  </a:ext>
                </a:extLst>
              </a:tr>
              <a:tr h="4565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0559386"/>
                  </a:ext>
                </a:extLst>
              </a:tr>
              <a:tr h="4502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</a:t>
                      </a:r>
                      <a:r>
                        <a:rPr lang="ko-KR" altLang="en-US" sz="1200" b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34476"/>
                  </a:ext>
                </a:extLst>
              </a:tr>
            </a:tbl>
          </a:graphicData>
        </a:graphic>
      </p:graphicFrame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F564C-8F65-4C8B-9B20-B938CF82CD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56579F-1633-4EDA-9404-57A501FF6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CE8B4C-F402-44C8-9652-212C34676B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8BE5B4F-1C17-458B-88D9-35B512DFB334}"/>
              </a:ext>
            </a:extLst>
          </p:cNvPr>
          <p:cNvSpPr/>
          <p:nvPr/>
        </p:nvSpPr>
        <p:spPr>
          <a:xfrm>
            <a:off x="586631" y="2499204"/>
            <a:ext cx="1070571" cy="1441358"/>
          </a:xfrm>
          <a:prstGeom prst="roundRect">
            <a:avLst>
              <a:gd name="adj" fmla="val 62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</a:rPr>
              <a:t>랜덤 카드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B894525-4505-40C7-B94D-337A1294EE2A}"/>
              </a:ext>
            </a:extLst>
          </p:cNvPr>
          <p:cNvSpPr/>
          <p:nvPr/>
        </p:nvSpPr>
        <p:spPr>
          <a:xfrm>
            <a:off x="1748482" y="2499204"/>
            <a:ext cx="5202733" cy="1441358"/>
          </a:xfrm>
          <a:prstGeom prst="roundRect">
            <a:avLst>
              <a:gd name="adj" fmla="val 7006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87CFFE89-E86C-44BA-A927-A6CBEECC574F}"/>
              </a:ext>
            </a:extLst>
          </p:cNvPr>
          <p:cNvSpPr/>
          <p:nvPr/>
        </p:nvSpPr>
        <p:spPr>
          <a:xfrm>
            <a:off x="1895042" y="2598366"/>
            <a:ext cx="1838652" cy="3236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식을 나타내 보세요</a:t>
            </a:r>
            <a:r>
              <a:rPr lang="en-US" altLang="ko-KR" sz="12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lang="ko-KR" altLang="en-US" sz="12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7C98ECA3-282C-4C70-83F6-D179C0411FD3}"/>
              </a:ext>
            </a:extLst>
          </p:cNvPr>
          <p:cNvGrpSpPr/>
          <p:nvPr/>
        </p:nvGrpSpPr>
        <p:grpSpPr>
          <a:xfrm>
            <a:off x="6570231" y="3585654"/>
            <a:ext cx="291946" cy="291946"/>
            <a:chOff x="892906" y="5665612"/>
            <a:chExt cx="291946" cy="291946"/>
          </a:xfrm>
        </p:grpSpPr>
        <p:sp>
          <p:nvSpPr>
            <p:cNvPr id="43" name="Google Shape;536;p13">
              <a:extLst>
                <a:ext uri="{FF2B5EF4-FFF2-40B4-BE49-F238E27FC236}">
                  <a16:creationId xmlns:a16="http://schemas.microsoft.com/office/drawing/2014/main" id="{02B72F7B-B189-480E-821F-C68B5A2F1F3E}"/>
                </a:ext>
              </a:extLst>
            </p:cNvPr>
            <p:cNvSpPr/>
            <p:nvPr/>
          </p:nvSpPr>
          <p:spPr>
            <a:xfrm>
              <a:off x="892906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>
                <a:defRPr/>
              </a:pPr>
              <a:endParaRPr sz="90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sym typeface="Arial"/>
              </a:endParaRPr>
            </a:p>
          </p:txBody>
        </p:sp>
        <p:sp>
          <p:nvSpPr>
            <p:cNvPr id="44" name="Google Shape;537;p13">
              <a:extLst>
                <a:ext uri="{FF2B5EF4-FFF2-40B4-BE49-F238E27FC236}">
                  <a16:creationId xmlns:a16="http://schemas.microsoft.com/office/drawing/2014/main" id="{5B1556E3-B6EF-426C-B6BC-8F912661E1BE}"/>
                </a:ext>
              </a:extLst>
            </p:cNvPr>
            <p:cNvSpPr/>
            <p:nvPr/>
          </p:nvSpPr>
          <p:spPr>
            <a:xfrm>
              <a:off x="971212" y="5751531"/>
              <a:ext cx="135334" cy="120109"/>
            </a:xfrm>
            <a:custGeom>
              <a:avLst/>
              <a:gdLst/>
              <a:ahLst/>
              <a:cxnLst/>
              <a:rect l="l" t="t" r="r" b="b"/>
              <a:pathLst>
                <a:path w="525" h="467" extrusionOk="0">
                  <a:moveTo>
                    <a:pt x="504" y="3"/>
                  </a:moveTo>
                  <a:cubicBezTo>
                    <a:pt x="500" y="3"/>
                    <a:pt x="497" y="6"/>
                    <a:pt x="495" y="9"/>
                  </a:cubicBezTo>
                  <a:lnTo>
                    <a:pt x="223" y="431"/>
                  </a:lnTo>
                  <a:lnTo>
                    <a:pt x="35" y="262"/>
                  </a:lnTo>
                  <a:cubicBezTo>
                    <a:pt x="22" y="245"/>
                    <a:pt x="0" y="271"/>
                    <a:pt x="18" y="282"/>
                  </a:cubicBezTo>
                  <a:lnTo>
                    <a:pt x="217" y="462"/>
                  </a:lnTo>
                  <a:cubicBezTo>
                    <a:pt x="223" y="467"/>
                    <a:pt x="232" y="466"/>
                    <a:pt x="237" y="459"/>
                  </a:cubicBezTo>
                  <a:lnTo>
                    <a:pt x="518" y="23"/>
                  </a:lnTo>
                  <a:cubicBezTo>
                    <a:pt x="525" y="13"/>
                    <a:pt x="515" y="0"/>
                    <a:pt x="504" y="3"/>
                  </a:cubicBezTo>
                  <a:close/>
                </a:path>
              </a:pathLst>
            </a:custGeom>
            <a:solidFill>
              <a:srgbClr val="595959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defRPr/>
              </a:pPr>
              <a:endParaRPr sz="90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48" name="Google Shape;597;p53">
            <a:extLst>
              <a:ext uri="{FF2B5EF4-FFF2-40B4-BE49-F238E27FC236}">
                <a16:creationId xmlns:a16="http://schemas.microsoft.com/office/drawing/2014/main" id="{7E5701C5-916F-4C5C-9666-B8D9050810DB}"/>
              </a:ext>
            </a:extLst>
          </p:cNvPr>
          <p:cNvSpPr txBox="1"/>
          <p:nvPr/>
        </p:nvSpPr>
        <p:spPr>
          <a:xfrm>
            <a:off x="381932" y="2008496"/>
            <a:ext cx="7553079" cy="352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en-US" sz="1500" b="1" dirty="0">
                <a:latin typeface="Pretendard" panose="02000503000000020004" pitchFamily="2" charset="-127"/>
                <a:ea typeface="Pretendard"/>
              </a:rPr>
              <a:t>순서대로 돌아가며 카드를 뽑아 두 양 사이의 대응 관계를 기호를 식으로 나타내 봅시다</a:t>
            </a:r>
            <a:r>
              <a:rPr lang="en-US" altLang="ko-KR" sz="1500" b="1" dirty="0">
                <a:latin typeface="Pretendard" panose="02000503000000020004" pitchFamily="2" charset="-127"/>
                <a:ea typeface="Pretendard"/>
              </a:rPr>
              <a:t>.</a:t>
            </a:r>
            <a:endParaRPr lang="ko-KR" altLang="en-US" sz="1500" b="1" dirty="0">
              <a:latin typeface="Pretendard" panose="02000503000000020004" pitchFamily="2" charset="-127"/>
              <a:ea typeface="Pretendard"/>
            </a:endParaRPr>
          </a:p>
        </p:txBody>
      </p:sp>
      <p:graphicFrame>
        <p:nvGraphicFramePr>
          <p:cNvPr id="50" name="Group 57">
            <a:extLst>
              <a:ext uri="{FF2B5EF4-FFF2-40B4-BE49-F238E27FC236}">
                <a16:creationId xmlns:a16="http://schemas.microsoft.com/office/drawing/2014/main" id="{325D04D4-BEA9-47DE-B71A-CDFD9DA8AA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6003320"/>
              </p:ext>
            </p:extLst>
          </p:nvPr>
        </p:nvGraphicFramePr>
        <p:xfrm>
          <a:off x="9125395" y="1034776"/>
          <a:ext cx="3026272" cy="3595424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4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 뽑기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놀이 카드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교과서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175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쪽 준비물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5) 1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장 무작위로 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모든 카드가 한 번씩 나오도록 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카드가 바뀌면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2-1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과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2-2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가 초기화됨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식 만들기 영역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2-1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선택형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클릭 시 사칙연산 기호가 노출되고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이를 선택하면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2-1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영역에 입력됨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844737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2-2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입력창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숫자 입력 가능함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7349689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주사위 굴리기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주사위의 눈이 짝수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(2, 4, 6)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일 때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3-1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주사위의 눈이 홀수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(1, 3, 5)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일 때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3-2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16246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4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점수 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입력판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317662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5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정답 확인 버튼</a:t>
                      </a:r>
                      <a:endParaRPr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Char char="-"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2-2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의 정오답이 체크됨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lvl="0" indent="-17145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Char char="-"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정오답은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17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슬라이드 참고</a:t>
                      </a:r>
                    </a:p>
                  </a:txBody>
                  <a:tcPr marL="22158" marR="22158" marT="17995" marB="1799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11069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*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12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개 그림 카드를 모두 노출되면 게임 종료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0090659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6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제출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종료 후 정답 채점 버튼이 제출 버튼으로 바뀌어 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화면이 교사에게 제출됨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0501492"/>
                  </a:ext>
                </a:extLst>
              </a:tr>
            </a:tbl>
          </a:graphicData>
        </a:graphic>
      </p:graphicFrame>
      <p:sp>
        <p:nvSpPr>
          <p:cNvPr id="51" name="타원형 설명선 481">
            <a:extLst>
              <a:ext uri="{FF2B5EF4-FFF2-40B4-BE49-F238E27FC236}">
                <a16:creationId xmlns:a16="http://schemas.microsoft.com/office/drawing/2014/main" id="{41DEBBA3-52CB-4503-B519-F5551338C7A4}"/>
              </a:ext>
            </a:extLst>
          </p:cNvPr>
          <p:cNvSpPr/>
          <p:nvPr/>
        </p:nvSpPr>
        <p:spPr>
          <a:xfrm>
            <a:off x="496481" y="2366734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3" name="타원형 설명선 481">
            <a:extLst>
              <a:ext uri="{FF2B5EF4-FFF2-40B4-BE49-F238E27FC236}">
                <a16:creationId xmlns:a16="http://schemas.microsoft.com/office/drawing/2014/main" id="{F33E7C9B-4B70-4AA9-8516-06AA908D5BD1}"/>
              </a:ext>
            </a:extLst>
          </p:cNvPr>
          <p:cNvSpPr/>
          <p:nvPr/>
        </p:nvSpPr>
        <p:spPr>
          <a:xfrm>
            <a:off x="361420" y="325653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1-1</a:t>
            </a:r>
            <a:endParaRPr lang="ko-KR" altLang="en-US" sz="800" b="1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4" name="타원형 설명선 481">
            <a:extLst>
              <a:ext uri="{FF2B5EF4-FFF2-40B4-BE49-F238E27FC236}">
                <a16:creationId xmlns:a16="http://schemas.microsoft.com/office/drawing/2014/main" id="{667DA016-5C5A-46E0-9615-4E2C1B761066}"/>
              </a:ext>
            </a:extLst>
          </p:cNvPr>
          <p:cNvSpPr/>
          <p:nvPr/>
        </p:nvSpPr>
        <p:spPr>
          <a:xfrm>
            <a:off x="1851855" y="2405852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56" name="타원형 설명선 481">
            <a:extLst>
              <a:ext uri="{FF2B5EF4-FFF2-40B4-BE49-F238E27FC236}">
                <a16:creationId xmlns:a16="http://schemas.microsoft.com/office/drawing/2014/main" id="{6B50E5FE-A372-4764-A66D-082876C00529}"/>
              </a:ext>
            </a:extLst>
          </p:cNvPr>
          <p:cNvSpPr/>
          <p:nvPr/>
        </p:nvSpPr>
        <p:spPr>
          <a:xfrm>
            <a:off x="6498472" y="3395593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5</a:t>
            </a:r>
            <a:endParaRPr lang="ko-KR" altLang="en-US" sz="800" b="1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913F3F2D-CA13-43AC-9305-05F2FAB5E1DA}"/>
              </a:ext>
            </a:extLst>
          </p:cNvPr>
          <p:cNvSpPr/>
          <p:nvPr/>
        </p:nvSpPr>
        <p:spPr>
          <a:xfrm>
            <a:off x="2981283" y="2903224"/>
            <a:ext cx="540000" cy="5400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7BA59AC3-010A-4064-A191-C92D38F5C61F}"/>
              </a:ext>
            </a:extLst>
          </p:cNvPr>
          <p:cNvSpPr/>
          <p:nvPr/>
        </p:nvSpPr>
        <p:spPr>
          <a:xfrm>
            <a:off x="3610982" y="2921083"/>
            <a:ext cx="628035" cy="447783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E77F23BD-375F-4B88-9AAD-00B6B983D6FD}"/>
              </a:ext>
            </a:extLst>
          </p:cNvPr>
          <p:cNvSpPr/>
          <p:nvPr/>
        </p:nvSpPr>
        <p:spPr>
          <a:xfrm>
            <a:off x="5536475" y="2850414"/>
            <a:ext cx="540000" cy="5400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7" name="사각형: 둥근 모서리 96">
            <a:extLst>
              <a:ext uri="{FF2B5EF4-FFF2-40B4-BE49-F238E27FC236}">
                <a16:creationId xmlns:a16="http://schemas.microsoft.com/office/drawing/2014/main" id="{A3159DCD-A3BB-43CE-9FA0-A2F8145646D7}"/>
              </a:ext>
            </a:extLst>
          </p:cNvPr>
          <p:cNvSpPr/>
          <p:nvPr/>
        </p:nvSpPr>
        <p:spPr>
          <a:xfrm>
            <a:off x="6166175" y="2870242"/>
            <a:ext cx="628035" cy="447783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9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3B04418-2664-4D84-A422-386BB8F570E1}"/>
              </a:ext>
            </a:extLst>
          </p:cNvPr>
          <p:cNvSpPr/>
          <p:nvPr/>
        </p:nvSpPr>
        <p:spPr>
          <a:xfrm>
            <a:off x="2053578" y="2946523"/>
            <a:ext cx="10142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△</a:t>
            </a:r>
            <a:r>
              <a:rPr lang="en-US" altLang="ko-KR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=</a:t>
            </a:r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□</a:t>
            </a:r>
          </a:p>
        </p:txBody>
      </p:sp>
      <p:pic>
        <p:nvPicPr>
          <p:cNvPr id="109" name="그림 108">
            <a:extLst>
              <a:ext uri="{FF2B5EF4-FFF2-40B4-BE49-F238E27FC236}">
                <a16:creationId xmlns:a16="http://schemas.microsoft.com/office/drawing/2014/main" id="{5A1BE157-7754-4E93-A3E5-87355E8B8B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789" t="13189" r="35880" b="38173"/>
          <a:stretch/>
        </p:blipFill>
        <p:spPr>
          <a:xfrm>
            <a:off x="7518428" y="2877101"/>
            <a:ext cx="833166" cy="878163"/>
          </a:xfrm>
          <a:prstGeom prst="rect">
            <a:avLst/>
          </a:prstGeom>
        </p:spPr>
      </p:pic>
      <p:sp>
        <p:nvSpPr>
          <p:cNvPr id="55" name="타원형 설명선 481">
            <a:extLst>
              <a:ext uri="{FF2B5EF4-FFF2-40B4-BE49-F238E27FC236}">
                <a16:creationId xmlns:a16="http://schemas.microsoft.com/office/drawing/2014/main" id="{83871D8C-2B6F-4F56-98A8-267D18200123}"/>
              </a:ext>
            </a:extLst>
          </p:cNvPr>
          <p:cNvSpPr/>
          <p:nvPr/>
        </p:nvSpPr>
        <p:spPr>
          <a:xfrm>
            <a:off x="5423858" y="2753872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2-1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7" name="제목 4">
            <a:extLst>
              <a:ext uri="{FF2B5EF4-FFF2-40B4-BE49-F238E27FC236}">
                <a16:creationId xmlns:a16="http://schemas.microsoft.com/office/drawing/2014/main" id="{3FB28DFA-38E3-4E40-9BD9-41035A7C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" y="273050"/>
            <a:ext cx="9999663" cy="306388"/>
          </a:xfrm>
        </p:spPr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E18CF7E-B3A4-453C-8E85-B965D28B2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622" y="3031080"/>
            <a:ext cx="278046" cy="285103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16556E2F-DCBF-49BA-AD3E-424C8B01DF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7814" y="3003789"/>
            <a:ext cx="278046" cy="285103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57EBB708-FC4C-43F7-A3A1-B29B2CD773CF}"/>
              </a:ext>
            </a:extLst>
          </p:cNvPr>
          <p:cNvGrpSpPr/>
          <p:nvPr/>
        </p:nvGrpSpPr>
        <p:grpSpPr>
          <a:xfrm>
            <a:off x="5110950" y="3288892"/>
            <a:ext cx="1365311" cy="489551"/>
            <a:chOff x="5264458" y="5593729"/>
            <a:chExt cx="2334828" cy="837185"/>
          </a:xfrm>
        </p:grpSpPr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94E4B9E0-5DC9-487A-86B2-FADB9D519602}"/>
                </a:ext>
              </a:extLst>
            </p:cNvPr>
            <p:cNvSpPr/>
            <p:nvPr/>
          </p:nvSpPr>
          <p:spPr>
            <a:xfrm>
              <a:off x="5264458" y="5593729"/>
              <a:ext cx="2334828" cy="837185"/>
            </a:xfrm>
            <a:custGeom>
              <a:avLst/>
              <a:gdLst>
                <a:gd name="connsiteX0" fmla="*/ 0 w 2764422"/>
                <a:gd name="connsiteY0" fmla="*/ 623827 h 991222"/>
                <a:gd name="connsiteX1" fmla="*/ 0 w 2764422"/>
                <a:gd name="connsiteY1" fmla="*/ 623828 h 991222"/>
                <a:gd name="connsiteX2" fmla="*/ 0 w 2764422"/>
                <a:gd name="connsiteY2" fmla="*/ 623828 h 991222"/>
                <a:gd name="connsiteX3" fmla="*/ 1382210 w 2764422"/>
                <a:gd name="connsiteY3" fmla="*/ 0 h 991222"/>
                <a:gd name="connsiteX4" fmla="*/ 1518448 w 2764422"/>
                <a:gd name="connsiteY4" fmla="*/ 256434 h 991222"/>
                <a:gd name="connsiteX5" fmla="*/ 2397028 w 2764422"/>
                <a:gd name="connsiteY5" fmla="*/ 256434 h 991222"/>
                <a:gd name="connsiteX6" fmla="*/ 2764422 w 2764422"/>
                <a:gd name="connsiteY6" fmla="*/ 623828 h 991222"/>
                <a:gd name="connsiteX7" fmla="*/ 2764421 w 2764422"/>
                <a:gd name="connsiteY7" fmla="*/ 623828 h 991222"/>
                <a:gd name="connsiteX8" fmla="*/ 2397027 w 2764422"/>
                <a:gd name="connsiteY8" fmla="*/ 991222 h 991222"/>
                <a:gd name="connsiteX9" fmla="*/ 367394 w 2764422"/>
                <a:gd name="connsiteY9" fmla="*/ 991221 h 991222"/>
                <a:gd name="connsiteX10" fmla="*/ 28871 w 2764422"/>
                <a:gd name="connsiteY10" fmla="*/ 766834 h 991222"/>
                <a:gd name="connsiteX11" fmla="*/ 0 w 2764422"/>
                <a:gd name="connsiteY11" fmla="*/ 623828 h 991222"/>
                <a:gd name="connsiteX12" fmla="*/ 28871 w 2764422"/>
                <a:gd name="connsiteY12" fmla="*/ 480822 h 991222"/>
                <a:gd name="connsiteX13" fmla="*/ 367394 w 2764422"/>
                <a:gd name="connsiteY13" fmla="*/ 256434 h 991222"/>
                <a:gd name="connsiteX14" fmla="*/ 1245972 w 2764422"/>
                <a:gd name="connsiteY14" fmla="*/ 256434 h 99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64422" h="991222">
                  <a:moveTo>
                    <a:pt x="0" y="623827"/>
                  </a:moveTo>
                  <a:lnTo>
                    <a:pt x="0" y="623828"/>
                  </a:lnTo>
                  <a:lnTo>
                    <a:pt x="0" y="623828"/>
                  </a:lnTo>
                  <a:close/>
                  <a:moveTo>
                    <a:pt x="1382210" y="0"/>
                  </a:moveTo>
                  <a:lnTo>
                    <a:pt x="1518448" y="256434"/>
                  </a:lnTo>
                  <a:lnTo>
                    <a:pt x="2397028" y="256434"/>
                  </a:lnTo>
                  <a:cubicBezTo>
                    <a:pt x="2599934" y="256434"/>
                    <a:pt x="2764422" y="420922"/>
                    <a:pt x="2764422" y="623828"/>
                  </a:cubicBezTo>
                  <a:lnTo>
                    <a:pt x="2764421" y="623828"/>
                  </a:lnTo>
                  <a:cubicBezTo>
                    <a:pt x="2764421" y="826734"/>
                    <a:pt x="2599933" y="991222"/>
                    <a:pt x="2397027" y="991222"/>
                  </a:cubicBezTo>
                  <a:lnTo>
                    <a:pt x="367394" y="991221"/>
                  </a:lnTo>
                  <a:cubicBezTo>
                    <a:pt x="215214" y="991221"/>
                    <a:pt x="84645" y="898697"/>
                    <a:pt x="28871" y="766834"/>
                  </a:cubicBezTo>
                  <a:lnTo>
                    <a:pt x="0" y="623828"/>
                  </a:lnTo>
                  <a:lnTo>
                    <a:pt x="28871" y="480822"/>
                  </a:lnTo>
                  <a:cubicBezTo>
                    <a:pt x="84645" y="348959"/>
                    <a:pt x="215214" y="256434"/>
                    <a:pt x="367394" y="256434"/>
                  </a:cubicBezTo>
                  <a:lnTo>
                    <a:pt x="1245972" y="256434"/>
                  </a:lnTo>
                  <a:close/>
                </a:path>
              </a:pathLst>
            </a:custGeom>
            <a:solidFill>
              <a:srgbClr val="1454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6D063F30-8974-45A6-B032-396562DDA906}"/>
                </a:ext>
              </a:extLst>
            </p:cNvPr>
            <p:cNvGrpSpPr/>
            <p:nvPr/>
          </p:nvGrpSpPr>
          <p:grpSpPr>
            <a:xfrm>
              <a:off x="5340102" y="5858845"/>
              <a:ext cx="2183540" cy="516895"/>
              <a:chOff x="5318371" y="5858845"/>
              <a:chExt cx="2183540" cy="516895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E2C2748F-8DB7-4537-9A7B-C9326A10078F}"/>
                  </a:ext>
                </a:extLst>
              </p:cNvPr>
              <p:cNvSpPr/>
              <p:nvPr/>
            </p:nvSpPr>
            <p:spPr>
              <a:xfrm>
                <a:off x="5318371" y="5858845"/>
                <a:ext cx="516895" cy="516895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66D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>
                    <a:solidFill>
                      <a:schemeClr val="tx1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+</a:t>
                </a:r>
                <a:endParaRPr lang="ko-KR" altLang="en-US" dirty="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8AAB9889-CAA1-4EC1-9ED4-BDCF813243CA}"/>
                  </a:ext>
                </a:extLst>
              </p:cNvPr>
              <p:cNvSpPr/>
              <p:nvPr/>
            </p:nvSpPr>
            <p:spPr>
              <a:xfrm>
                <a:off x="5873919" y="5858845"/>
                <a:ext cx="516895" cy="516895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66D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-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948E7344-9CCF-4C8C-B147-C127DF7C967C}"/>
                  </a:ext>
                </a:extLst>
              </p:cNvPr>
              <p:cNvSpPr/>
              <p:nvPr/>
            </p:nvSpPr>
            <p:spPr>
              <a:xfrm>
                <a:off x="6429467" y="5858845"/>
                <a:ext cx="516895" cy="516895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66D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×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D621292C-2BAD-4AAB-9549-8A72B2DB4DC1}"/>
                  </a:ext>
                </a:extLst>
              </p:cNvPr>
              <p:cNvSpPr/>
              <p:nvPr/>
            </p:nvSpPr>
            <p:spPr>
              <a:xfrm>
                <a:off x="6985016" y="5858845"/>
                <a:ext cx="516895" cy="516895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366D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÷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9A8F04F9-EC6D-4BBC-A423-1DE5EC5D91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3312" y="3007141"/>
            <a:ext cx="336830" cy="262613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6AC42C2A-993E-4198-869E-FAB555C996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8505" y="2962142"/>
            <a:ext cx="336830" cy="262613"/>
          </a:xfrm>
          <a:prstGeom prst="rect">
            <a:avLst/>
          </a:prstGeom>
        </p:spPr>
      </p:pic>
      <p:sp>
        <p:nvSpPr>
          <p:cNvPr id="64" name="직사각형 63">
            <a:extLst>
              <a:ext uri="{FF2B5EF4-FFF2-40B4-BE49-F238E27FC236}">
                <a16:creationId xmlns:a16="http://schemas.microsoft.com/office/drawing/2014/main" id="{5024E949-DF41-478D-8242-2DD6648D3EAA}"/>
              </a:ext>
            </a:extLst>
          </p:cNvPr>
          <p:cNvSpPr/>
          <p:nvPr/>
        </p:nvSpPr>
        <p:spPr>
          <a:xfrm>
            <a:off x="4608770" y="2870242"/>
            <a:ext cx="10142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□</a:t>
            </a:r>
            <a:r>
              <a:rPr lang="en-US" altLang="ko-KR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=</a:t>
            </a:r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△</a:t>
            </a: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A477A631-D084-4802-9025-0EDFD90B6D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84" t="65372" r="25466" b="5297"/>
          <a:stretch/>
        </p:blipFill>
        <p:spPr>
          <a:xfrm>
            <a:off x="7379819" y="3784098"/>
            <a:ext cx="1158355" cy="400966"/>
          </a:xfrm>
          <a:prstGeom prst="rect">
            <a:avLst/>
          </a:prstGeom>
        </p:spPr>
      </p:pic>
      <p:sp>
        <p:nvSpPr>
          <p:cNvPr id="10" name="타원형 설명선 481">
            <a:extLst>
              <a:ext uri="{FF2B5EF4-FFF2-40B4-BE49-F238E27FC236}">
                <a16:creationId xmlns:a16="http://schemas.microsoft.com/office/drawing/2014/main" id="{68A26622-142B-BD0B-2AC6-B7704620EAA2}"/>
              </a:ext>
            </a:extLst>
          </p:cNvPr>
          <p:cNvSpPr/>
          <p:nvPr/>
        </p:nvSpPr>
        <p:spPr>
          <a:xfrm>
            <a:off x="7306546" y="359817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3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56E564B-83E8-4BF8-AD52-B03559F11CE6}"/>
              </a:ext>
            </a:extLst>
          </p:cNvPr>
          <p:cNvGrpSpPr/>
          <p:nvPr/>
        </p:nvGrpSpPr>
        <p:grpSpPr>
          <a:xfrm>
            <a:off x="2118107" y="4632624"/>
            <a:ext cx="1075771" cy="368144"/>
            <a:chOff x="4752671" y="3019016"/>
            <a:chExt cx="949756" cy="368144"/>
          </a:xfrm>
        </p:grpSpPr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3F97D616-9D4F-47FA-8D67-643557F63D82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A4A90719-4287-49F1-AEF3-4D44AA123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575C2CC4-7D1C-4B18-9AD0-91D635DD2439}"/>
              </a:ext>
            </a:extLst>
          </p:cNvPr>
          <p:cNvGrpSpPr/>
          <p:nvPr/>
        </p:nvGrpSpPr>
        <p:grpSpPr>
          <a:xfrm>
            <a:off x="3342121" y="4632624"/>
            <a:ext cx="1075771" cy="368144"/>
            <a:chOff x="4752671" y="3019016"/>
            <a:chExt cx="949756" cy="368144"/>
          </a:xfrm>
        </p:grpSpPr>
        <p:sp>
          <p:nvSpPr>
            <p:cNvPr id="127" name="사각형: 둥근 모서리 126">
              <a:extLst>
                <a:ext uri="{FF2B5EF4-FFF2-40B4-BE49-F238E27FC236}">
                  <a16:creationId xmlns:a16="http://schemas.microsoft.com/office/drawing/2014/main" id="{81C89F52-5AB9-4429-A6D0-7CF24D931DA3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28" name="그림 127">
              <a:extLst>
                <a:ext uri="{FF2B5EF4-FFF2-40B4-BE49-F238E27FC236}">
                  <a16:creationId xmlns:a16="http://schemas.microsoft.com/office/drawing/2014/main" id="{FDBBE5B5-1CF8-4892-A3FB-E2BCBF163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32" name="그룹 131">
            <a:extLst>
              <a:ext uri="{FF2B5EF4-FFF2-40B4-BE49-F238E27FC236}">
                <a16:creationId xmlns:a16="http://schemas.microsoft.com/office/drawing/2014/main" id="{16029508-C19A-46C6-A373-41C48B7CC775}"/>
              </a:ext>
            </a:extLst>
          </p:cNvPr>
          <p:cNvGrpSpPr/>
          <p:nvPr/>
        </p:nvGrpSpPr>
        <p:grpSpPr>
          <a:xfrm>
            <a:off x="4564087" y="4632624"/>
            <a:ext cx="1075771" cy="368144"/>
            <a:chOff x="4752671" y="3019016"/>
            <a:chExt cx="949756" cy="368144"/>
          </a:xfrm>
        </p:grpSpPr>
        <p:sp>
          <p:nvSpPr>
            <p:cNvPr id="133" name="사각형: 둥근 모서리 132">
              <a:extLst>
                <a:ext uri="{FF2B5EF4-FFF2-40B4-BE49-F238E27FC236}">
                  <a16:creationId xmlns:a16="http://schemas.microsoft.com/office/drawing/2014/main" id="{672A234E-0836-4018-ADE6-96CA277B30AC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34" name="그림 133">
              <a:extLst>
                <a:ext uri="{FF2B5EF4-FFF2-40B4-BE49-F238E27FC236}">
                  <a16:creationId xmlns:a16="http://schemas.microsoft.com/office/drawing/2014/main" id="{E6B471B5-5FED-485B-A6FB-C6180A0E8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1EFF9021-A812-4888-90DC-ED13BBE6A4A5}"/>
              </a:ext>
            </a:extLst>
          </p:cNvPr>
          <p:cNvGrpSpPr/>
          <p:nvPr/>
        </p:nvGrpSpPr>
        <p:grpSpPr>
          <a:xfrm>
            <a:off x="5788101" y="4632624"/>
            <a:ext cx="1075771" cy="368144"/>
            <a:chOff x="4752671" y="3019016"/>
            <a:chExt cx="949756" cy="368144"/>
          </a:xfrm>
        </p:grpSpPr>
        <p:sp>
          <p:nvSpPr>
            <p:cNvPr id="136" name="사각형: 둥근 모서리 135">
              <a:extLst>
                <a:ext uri="{FF2B5EF4-FFF2-40B4-BE49-F238E27FC236}">
                  <a16:creationId xmlns:a16="http://schemas.microsoft.com/office/drawing/2014/main" id="{EE4161F8-8108-43C5-B044-34489B71E5AE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37" name="그림 136">
              <a:extLst>
                <a:ext uri="{FF2B5EF4-FFF2-40B4-BE49-F238E27FC236}">
                  <a16:creationId xmlns:a16="http://schemas.microsoft.com/office/drawing/2014/main" id="{FE556E5A-EBE0-4E60-9E92-F166308B6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38" name="그룹 137">
            <a:extLst>
              <a:ext uri="{FF2B5EF4-FFF2-40B4-BE49-F238E27FC236}">
                <a16:creationId xmlns:a16="http://schemas.microsoft.com/office/drawing/2014/main" id="{19E494BD-EB57-4210-9952-49F89D670092}"/>
              </a:ext>
            </a:extLst>
          </p:cNvPr>
          <p:cNvGrpSpPr/>
          <p:nvPr/>
        </p:nvGrpSpPr>
        <p:grpSpPr>
          <a:xfrm>
            <a:off x="2118107" y="5073082"/>
            <a:ext cx="1075771" cy="368144"/>
            <a:chOff x="4752671" y="3019016"/>
            <a:chExt cx="949756" cy="368144"/>
          </a:xfrm>
        </p:grpSpPr>
        <p:sp>
          <p:nvSpPr>
            <p:cNvPr id="139" name="사각형: 둥근 모서리 138">
              <a:extLst>
                <a:ext uri="{FF2B5EF4-FFF2-40B4-BE49-F238E27FC236}">
                  <a16:creationId xmlns:a16="http://schemas.microsoft.com/office/drawing/2014/main" id="{1AA16DEF-6214-4E76-9457-715C88DEADD8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40" name="그림 139">
              <a:extLst>
                <a:ext uri="{FF2B5EF4-FFF2-40B4-BE49-F238E27FC236}">
                  <a16:creationId xmlns:a16="http://schemas.microsoft.com/office/drawing/2014/main" id="{79774098-C18F-4D55-B336-8AAC0E4B1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41" name="그룹 140">
            <a:extLst>
              <a:ext uri="{FF2B5EF4-FFF2-40B4-BE49-F238E27FC236}">
                <a16:creationId xmlns:a16="http://schemas.microsoft.com/office/drawing/2014/main" id="{C7AE4663-DDA2-456F-93C9-F322C50174C7}"/>
              </a:ext>
            </a:extLst>
          </p:cNvPr>
          <p:cNvGrpSpPr/>
          <p:nvPr/>
        </p:nvGrpSpPr>
        <p:grpSpPr>
          <a:xfrm>
            <a:off x="3342121" y="5073082"/>
            <a:ext cx="1075771" cy="368144"/>
            <a:chOff x="4752671" y="3019016"/>
            <a:chExt cx="949756" cy="368144"/>
          </a:xfrm>
        </p:grpSpPr>
        <p:sp>
          <p:nvSpPr>
            <p:cNvPr id="142" name="사각형: 둥근 모서리 141">
              <a:extLst>
                <a:ext uri="{FF2B5EF4-FFF2-40B4-BE49-F238E27FC236}">
                  <a16:creationId xmlns:a16="http://schemas.microsoft.com/office/drawing/2014/main" id="{EDC80649-0680-484A-85DA-638C8B05C66A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43" name="그림 142">
              <a:extLst>
                <a:ext uri="{FF2B5EF4-FFF2-40B4-BE49-F238E27FC236}">
                  <a16:creationId xmlns:a16="http://schemas.microsoft.com/office/drawing/2014/main" id="{C6534A8F-06D9-48CE-81D4-8C976F749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44" name="그룹 143">
            <a:extLst>
              <a:ext uri="{FF2B5EF4-FFF2-40B4-BE49-F238E27FC236}">
                <a16:creationId xmlns:a16="http://schemas.microsoft.com/office/drawing/2014/main" id="{BECF2E54-4799-44F5-BA11-BB756A1DD40A}"/>
              </a:ext>
            </a:extLst>
          </p:cNvPr>
          <p:cNvGrpSpPr/>
          <p:nvPr/>
        </p:nvGrpSpPr>
        <p:grpSpPr>
          <a:xfrm>
            <a:off x="4564087" y="5073082"/>
            <a:ext cx="1075771" cy="368144"/>
            <a:chOff x="4752671" y="3019016"/>
            <a:chExt cx="949756" cy="368144"/>
          </a:xfrm>
        </p:grpSpPr>
        <p:sp>
          <p:nvSpPr>
            <p:cNvPr id="145" name="사각형: 둥근 모서리 144">
              <a:extLst>
                <a:ext uri="{FF2B5EF4-FFF2-40B4-BE49-F238E27FC236}">
                  <a16:creationId xmlns:a16="http://schemas.microsoft.com/office/drawing/2014/main" id="{7D8B2D77-09D1-4FF0-8E1A-C9582D4574FF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46" name="그림 145">
              <a:extLst>
                <a:ext uri="{FF2B5EF4-FFF2-40B4-BE49-F238E27FC236}">
                  <a16:creationId xmlns:a16="http://schemas.microsoft.com/office/drawing/2014/main" id="{5F9FE891-D58C-4B96-8971-6C7C91489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9ED301AC-B846-4B08-90F7-6B520208E2C5}"/>
              </a:ext>
            </a:extLst>
          </p:cNvPr>
          <p:cNvGrpSpPr/>
          <p:nvPr/>
        </p:nvGrpSpPr>
        <p:grpSpPr>
          <a:xfrm>
            <a:off x="5788101" y="5073082"/>
            <a:ext cx="1075771" cy="368144"/>
            <a:chOff x="4752671" y="3019016"/>
            <a:chExt cx="949756" cy="368144"/>
          </a:xfrm>
        </p:grpSpPr>
        <p:sp>
          <p:nvSpPr>
            <p:cNvPr id="148" name="사각형: 둥근 모서리 147">
              <a:extLst>
                <a:ext uri="{FF2B5EF4-FFF2-40B4-BE49-F238E27FC236}">
                  <a16:creationId xmlns:a16="http://schemas.microsoft.com/office/drawing/2014/main" id="{31C1E655-7557-4483-ACF0-FFDD830B0A1A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49" name="그림 148">
              <a:extLst>
                <a:ext uri="{FF2B5EF4-FFF2-40B4-BE49-F238E27FC236}">
                  <a16:creationId xmlns:a16="http://schemas.microsoft.com/office/drawing/2014/main" id="{F6A73256-2566-4709-B20E-B70238134D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50" name="그룹 149">
            <a:extLst>
              <a:ext uri="{FF2B5EF4-FFF2-40B4-BE49-F238E27FC236}">
                <a16:creationId xmlns:a16="http://schemas.microsoft.com/office/drawing/2014/main" id="{BD1E62AD-5198-4B9C-A166-287E5C1DB2B1}"/>
              </a:ext>
            </a:extLst>
          </p:cNvPr>
          <p:cNvGrpSpPr/>
          <p:nvPr/>
        </p:nvGrpSpPr>
        <p:grpSpPr>
          <a:xfrm>
            <a:off x="2118107" y="5545342"/>
            <a:ext cx="1075771" cy="368144"/>
            <a:chOff x="4752671" y="3019016"/>
            <a:chExt cx="949756" cy="368144"/>
          </a:xfrm>
        </p:grpSpPr>
        <p:sp>
          <p:nvSpPr>
            <p:cNvPr id="151" name="사각형: 둥근 모서리 150">
              <a:extLst>
                <a:ext uri="{FF2B5EF4-FFF2-40B4-BE49-F238E27FC236}">
                  <a16:creationId xmlns:a16="http://schemas.microsoft.com/office/drawing/2014/main" id="{3CC67CBD-0434-4368-A889-4E5F5DA00ADF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52" name="그림 151">
              <a:extLst>
                <a:ext uri="{FF2B5EF4-FFF2-40B4-BE49-F238E27FC236}">
                  <a16:creationId xmlns:a16="http://schemas.microsoft.com/office/drawing/2014/main" id="{B7FF2D1F-75A1-4413-908A-DB71A74E4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41C2B210-C98E-4732-9E0A-4AF6F3ABAE7F}"/>
              </a:ext>
            </a:extLst>
          </p:cNvPr>
          <p:cNvGrpSpPr/>
          <p:nvPr/>
        </p:nvGrpSpPr>
        <p:grpSpPr>
          <a:xfrm>
            <a:off x="3342121" y="5545342"/>
            <a:ext cx="1075771" cy="368144"/>
            <a:chOff x="4752671" y="3019016"/>
            <a:chExt cx="949756" cy="368144"/>
          </a:xfrm>
        </p:grpSpPr>
        <p:sp>
          <p:nvSpPr>
            <p:cNvPr id="154" name="사각형: 둥근 모서리 153">
              <a:extLst>
                <a:ext uri="{FF2B5EF4-FFF2-40B4-BE49-F238E27FC236}">
                  <a16:creationId xmlns:a16="http://schemas.microsoft.com/office/drawing/2014/main" id="{5F4A0AAD-3A35-4792-95BC-42720E31A7F6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55" name="그림 154">
              <a:extLst>
                <a:ext uri="{FF2B5EF4-FFF2-40B4-BE49-F238E27FC236}">
                  <a16:creationId xmlns:a16="http://schemas.microsoft.com/office/drawing/2014/main" id="{7F6555DB-5D55-4079-A1AD-5F978942BF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CD66CFAA-03E3-40A2-8934-ADED16AF60CE}"/>
              </a:ext>
            </a:extLst>
          </p:cNvPr>
          <p:cNvGrpSpPr/>
          <p:nvPr/>
        </p:nvGrpSpPr>
        <p:grpSpPr>
          <a:xfrm>
            <a:off x="4564087" y="5545342"/>
            <a:ext cx="1075771" cy="368144"/>
            <a:chOff x="4752671" y="3019016"/>
            <a:chExt cx="949756" cy="368144"/>
          </a:xfrm>
        </p:grpSpPr>
        <p:sp>
          <p:nvSpPr>
            <p:cNvPr id="157" name="사각형: 둥근 모서리 156">
              <a:extLst>
                <a:ext uri="{FF2B5EF4-FFF2-40B4-BE49-F238E27FC236}">
                  <a16:creationId xmlns:a16="http://schemas.microsoft.com/office/drawing/2014/main" id="{029BD104-DB20-4BB1-9005-A6C33EA7AA59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58" name="그림 157">
              <a:extLst>
                <a:ext uri="{FF2B5EF4-FFF2-40B4-BE49-F238E27FC236}">
                  <a16:creationId xmlns:a16="http://schemas.microsoft.com/office/drawing/2014/main" id="{F1F9F799-C620-41F1-8E21-10EC17660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D04BE04D-D360-4A54-9EE1-B14DA96C032E}"/>
              </a:ext>
            </a:extLst>
          </p:cNvPr>
          <p:cNvGrpSpPr/>
          <p:nvPr/>
        </p:nvGrpSpPr>
        <p:grpSpPr>
          <a:xfrm>
            <a:off x="5788101" y="5545342"/>
            <a:ext cx="1075771" cy="368144"/>
            <a:chOff x="4752671" y="3019016"/>
            <a:chExt cx="949756" cy="368144"/>
          </a:xfrm>
        </p:grpSpPr>
        <p:sp>
          <p:nvSpPr>
            <p:cNvPr id="160" name="사각형: 둥근 모서리 159">
              <a:extLst>
                <a:ext uri="{FF2B5EF4-FFF2-40B4-BE49-F238E27FC236}">
                  <a16:creationId xmlns:a16="http://schemas.microsoft.com/office/drawing/2014/main" id="{2FBB730A-FB3B-4FB2-96F8-0609DBE8F8CE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61" name="그림 160">
              <a:extLst>
                <a:ext uri="{FF2B5EF4-FFF2-40B4-BE49-F238E27FC236}">
                  <a16:creationId xmlns:a16="http://schemas.microsoft.com/office/drawing/2014/main" id="{E7D58AD0-A25D-4A95-81ED-75739FA02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sp>
        <p:nvSpPr>
          <p:cNvPr id="164" name="타원형 설명선 481">
            <a:extLst>
              <a:ext uri="{FF2B5EF4-FFF2-40B4-BE49-F238E27FC236}">
                <a16:creationId xmlns:a16="http://schemas.microsoft.com/office/drawing/2014/main" id="{E3D44963-AE8C-497B-8D81-3DFD3799A7F0}"/>
              </a:ext>
            </a:extLst>
          </p:cNvPr>
          <p:cNvSpPr/>
          <p:nvPr/>
        </p:nvSpPr>
        <p:spPr>
          <a:xfrm>
            <a:off x="6099071" y="2753872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2-2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165" name="타원형 설명선 481">
            <a:extLst>
              <a:ext uri="{FF2B5EF4-FFF2-40B4-BE49-F238E27FC236}">
                <a16:creationId xmlns:a16="http://schemas.microsoft.com/office/drawing/2014/main" id="{F5C5D7D7-1031-471C-A013-2147AA0D3CAE}"/>
              </a:ext>
            </a:extLst>
          </p:cNvPr>
          <p:cNvSpPr/>
          <p:nvPr/>
        </p:nvSpPr>
        <p:spPr>
          <a:xfrm>
            <a:off x="696460" y="401342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4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66" name="타원형 설명선 481">
            <a:extLst>
              <a:ext uri="{FF2B5EF4-FFF2-40B4-BE49-F238E27FC236}">
                <a16:creationId xmlns:a16="http://schemas.microsoft.com/office/drawing/2014/main" id="{1A8035B6-A2AD-4EFD-A881-0ACE2BF5F816}"/>
              </a:ext>
            </a:extLst>
          </p:cNvPr>
          <p:cNvSpPr/>
          <p:nvPr/>
        </p:nvSpPr>
        <p:spPr>
          <a:xfrm>
            <a:off x="8340765" y="2978169"/>
            <a:ext cx="507946" cy="272735"/>
          </a:xfrm>
          <a:prstGeom prst="wedgeEllipseCallout">
            <a:avLst>
              <a:gd name="adj1" fmla="val -58649"/>
              <a:gd name="adj2" fmla="val 39841"/>
            </a:avLst>
          </a:prstGeom>
          <a:solidFill>
            <a:schemeClr val="accent2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+1</a:t>
            </a:r>
            <a:r>
              <a:rPr lang="ko-KR" altLang="en-US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점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67" name="타원형 설명선 481">
            <a:extLst>
              <a:ext uri="{FF2B5EF4-FFF2-40B4-BE49-F238E27FC236}">
                <a16:creationId xmlns:a16="http://schemas.microsoft.com/office/drawing/2014/main" id="{34623E2C-E999-438B-8779-4925F1F6A61E}"/>
              </a:ext>
            </a:extLst>
          </p:cNvPr>
          <p:cNvSpPr/>
          <p:nvPr/>
        </p:nvSpPr>
        <p:spPr>
          <a:xfrm>
            <a:off x="8188578" y="2651741"/>
            <a:ext cx="507946" cy="272735"/>
          </a:xfrm>
          <a:prstGeom prst="wedgeEllipseCallout">
            <a:avLst>
              <a:gd name="adj1" fmla="val -42919"/>
              <a:gd name="adj2" fmla="val 75647"/>
            </a:avLst>
          </a:prstGeom>
          <a:solidFill>
            <a:schemeClr val="accent2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+2</a:t>
            </a:r>
            <a:r>
              <a:rPr lang="ko-KR" altLang="en-US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점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68" name="타원형 설명선 481">
            <a:extLst>
              <a:ext uri="{FF2B5EF4-FFF2-40B4-BE49-F238E27FC236}">
                <a16:creationId xmlns:a16="http://schemas.microsoft.com/office/drawing/2014/main" id="{8957D32C-F832-4C22-B2DE-070A93B1374D}"/>
              </a:ext>
            </a:extLst>
          </p:cNvPr>
          <p:cNvSpPr/>
          <p:nvPr/>
        </p:nvSpPr>
        <p:spPr>
          <a:xfrm>
            <a:off x="8104858" y="2529324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3-1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169" name="타원형 설명선 481">
            <a:extLst>
              <a:ext uri="{FF2B5EF4-FFF2-40B4-BE49-F238E27FC236}">
                <a16:creationId xmlns:a16="http://schemas.microsoft.com/office/drawing/2014/main" id="{D95FE026-BF16-4D22-A26D-60FDF47B0C2E}"/>
              </a:ext>
            </a:extLst>
          </p:cNvPr>
          <p:cNvSpPr/>
          <p:nvPr/>
        </p:nvSpPr>
        <p:spPr>
          <a:xfrm>
            <a:off x="8248348" y="295310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4F9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3-2</a:t>
            </a:r>
            <a:endParaRPr lang="ko-KR" altLang="en-US" sz="800" b="1" dirty="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grpSp>
        <p:nvGrpSpPr>
          <p:cNvPr id="170" name="그룹 169">
            <a:extLst>
              <a:ext uri="{FF2B5EF4-FFF2-40B4-BE49-F238E27FC236}">
                <a16:creationId xmlns:a16="http://schemas.microsoft.com/office/drawing/2014/main" id="{C9AD9B60-61F1-4F08-A0E0-203184D70256}"/>
              </a:ext>
            </a:extLst>
          </p:cNvPr>
          <p:cNvGrpSpPr/>
          <p:nvPr/>
        </p:nvGrpSpPr>
        <p:grpSpPr>
          <a:xfrm>
            <a:off x="2118107" y="4137936"/>
            <a:ext cx="1075771" cy="368144"/>
            <a:chOff x="4752671" y="3019016"/>
            <a:chExt cx="949756" cy="368144"/>
          </a:xfrm>
        </p:grpSpPr>
        <p:sp>
          <p:nvSpPr>
            <p:cNvPr id="171" name="사각형: 둥근 모서리 170">
              <a:extLst>
                <a:ext uri="{FF2B5EF4-FFF2-40B4-BE49-F238E27FC236}">
                  <a16:creationId xmlns:a16="http://schemas.microsoft.com/office/drawing/2014/main" id="{15CB1F1C-F2E8-4798-BCE1-BFBB422082A6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72" name="그림 171">
              <a:extLst>
                <a:ext uri="{FF2B5EF4-FFF2-40B4-BE49-F238E27FC236}">
                  <a16:creationId xmlns:a16="http://schemas.microsoft.com/office/drawing/2014/main" id="{E872F1B9-97B9-4A4A-8B46-8F74E20BE2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D1A94DDD-7507-45E0-A1E7-3BAE8831AAD5}"/>
              </a:ext>
            </a:extLst>
          </p:cNvPr>
          <p:cNvGrpSpPr/>
          <p:nvPr/>
        </p:nvGrpSpPr>
        <p:grpSpPr>
          <a:xfrm>
            <a:off x="3342121" y="4137936"/>
            <a:ext cx="1075771" cy="368144"/>
            <a:chOff x="4752671" y="3019016"/>
            <a:chExt cx="949756" cy="368144"/>
          </a:xfrm>
        </p:grpSpPr>
        <p:sp>
          <p:nvSpPr>
            <p:cNvPr id="174" name="사각형: 둥근 모서리 173">
              <a:extLst>
                <a:ext uri="{FF2B5EF4-FFF2-40B4-BE49-F238E27FC236}">
                  <a16:creationId xmlns:a16="http://schemas.microsoft.com/office/drawing/2014/main" id="{70AD9442-4249-4420-AC60-FE271A088E3E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75" name="그림 174">
              <a:extLst>
                <a:ext uri="{FF2B5EF4-FFF2-40B4-BE49-F238E27FC236}">
                  <a16:creationId xmlns:a16="http://schemas.microsoft.com/office/drawing/2014/main" id="{F34169C2-5383-4F0B-9C73-691EAC9A05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8E49F9E8-D138-4508-940C-BA0AD8784653}"/>
              </a:ext>
            </a:extLst>
          </p:cNvPr>
          <p:cNvGrpSpPr/>
          <p:nvPr/>
        </p:nvGrpSpPr>
        <p:grpSpPr>
          <a:xfrm>
            <a:off x="4564087" y="4137936"/>
            <a:ext cx="1075771" cy="368144"/>
            <a:chOff x="4752671" y="3019016"/>
            <a:chExt cx="949756" cy="368144"/>
          </a:xfrm>
        </p:grpSpPr>
        <p:sp>
          <p:nvSpPr>
            <p:cNvPr id="177" name="사각형: 둥근 모서리 176">
              <a:extLst>
                <a:ext uri="{FF2B5EF4-FFF2-40B4-BE49-F238E27FC236}">
                  <a16:creationId xmlns:a16="http://schemas.microsoft.com/office/drawing/2014/main" id="{C42A4479-34BD-47D9-B0D0-0F3174590F60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78" name="그림 177">
              <a:extLst>
                <a:ext uri="{FF2B5EF4-FFF2-40B4-BE49-F238E27FC236}">
                  <a16:creationId xmlns:a16="http://schemas.microsoft.com/office/drawing/2014/main" id="{7E951BE2-5220-4003-9885-98866D026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179" name="그룹 178">
            <a:extLst>
              <a:ext uri="{FF2B5EF4-FFF2-40B4-BE49-F238E27FC236}">
                <a16:creationId xmlns:a16="http://schemas.microsoft.com/office/drawing/2014/main" id="{C081714A-5C74-4F0C-B4FC-C4ABA4866C04}"/>
              </a:ext>
            </a:extLst>
          </p:cNvPr>
          <p:cNvGrpSpPr/>
          <p:nvPr/>
        </p:nvGrpSpPr>
        <p:grpSpPr>
          <a:xfrm>
            <a:off x="5788101" y="4137936"/>
            <a:ext cx="1075771" cy="368144"/>
            <a:chOff x="4752671" y="3019016"/>
            <a:chExt cx="949756" cy="368144"/>
          </a:xfrm>
        </p:grpSpPr>
        <p:sp>
          <p:nvSpPr>
            <p:cNvPr id="180" name="사각형: 둥근 모서리 179">
              <a:extLst>
                <a:ext uri="{FF2B5EF4-FFF2-40B4-BE49-F238E27FC236}">
                  <a16:creationId xmlns:a16="http://schemas.microsoft.com/office/drawing/2014/main" id="{C97BD97B-F958-4AD2-AD79-8E1734D81A49}"/>
                </a:ext>
              </a:extLst>
            </p:cNvPr>
            <p:cNvSpPr/>
            <p:nvPr/>
          </p:nvSpPr>
          <p:spPr>
            <a:xfrm>
              <a:off x="4752671" y="3019016"/>
              <a:ext cx="949756" cy="368144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181" name="그림 180">
              <a:extLst>
                <a:ext uri="{FF2B5EF4-FFF2-40B4-BE49-F238E27FC236}">
                  <a16:creationId xmlns:a16="http://schemas.microsoft.com/office/drawing/2014/main" id="{399621D5-383C-4FEA-B90C-F7C6990C7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06419" y="3075877"/>
              <a:ext cx="285645" cy="222706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5412C5C-FD72-494C-8D9B-9B58D48E706E}"/>
              </a:ext>
            </a:extLst>
          </p:cNvPr>
          <p:cNvGrpSpPr/>
          <p:nvPr/>
        </p:nvGrpSpPr>
        <p:grpSpPr>
          <a:xfrm>
            <a:off x="7407201" y="5499885"/>
            <a:ext cx="1446216" cy="408610"/>
            <a:chOff x="7407201" y="5499885"/>
            <a:chExt cx="1446216" cy="408610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23A25156-F156-47F2-88E6-215A92F43A78}"/>
                </a:ext>
              </a:extLst>
            </p:cNvPr>
            <p:cNvGrpSpPr/>
            <p:nvPr/>
          </p:nvGrpSpPr>
          <p:grpSpPr>
            <a:xfrm>
              <a:off x="8202764" y="5559080"/>
              <a:ext cx="291946" cy="291946"/>
              <a:chOff x="1380932" y="5665612"/>
              <a:chExt cx="291946" cy="291946"/>
            </a:xfrm>
          </p:grpSpPr>
          <p:sp>
            <p:nvSpPr>
              <p:cNvPr id="45" name="Google Shape;534;p13">
                <a:extLst>
                  <a:ext uri="{FF2B5EF4-FFF2-40B4-BE49-F238E27FC236}">
                    <a16:creationId xmlns:a16="http://schemas.microsoft.com/office/drawing/2014/main" id="{C7F76A4D-D37B-425C-8C88-1959147F4DB2}"/>
                  </a:ext>
                </a:extLst>
              </p:cNvPr>
              <p:cNvSpPr/>
              <p:nvPr/>
            </p:nvSpPr>
            <p:spPr>
              <a:xfrm>
                <a:off x="1380932" y="5665612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46" name="Google Shape;535;p13">
                <a:extLst>
                  <a:ext uri="{FF2B5EF4-FFF2-40B4-BE49-F238E27FC236}">
                    <a16:creationId xmlns:a16="http://schemas.microsoft.com/office/drawing/2014/main" id="{1C7DF091-ACA2-4483-B75E-68A397A9D81A}"/>
                  </a:ext>
                </a:extLst>
              </p:cNvPr>
              <p:cNvSpPr/>
              <p:nvPr/>
            </p:nvSpPr>
            <p:spPr>
              <a:xfrm>
                <a:off x="1450704" y="5736131"/>
                <a:ext cx="152402" cy="150908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01" extrusionOk="0">
                    <a:moveTo>
                      <a:pt x="543" y="0"/>
                    </a:moveTo>
                    <a:lnTo>
                      <a:pt x="0" y="108"/>
                    </a:lnTo>
                    <a:lnTo>
                      <a:pt x="165" y="273"/>
                    </a:lnTo>
                    <a:cubicBezTo>
                      <a:pt x="70" y="392"/>
                      <a:pt x="11" y="541"/>
                      <a:pt x="11" y="705"/>
                    </a:cubicBezTo>
                    <a:cubicBezTo>
                      <a:pt x="11" y="1090"/>
                      <a:pt x="322" y="1401"/>
                      <a:pt x="706" y="1401"/>
                    </a:cubicBezTo>
                    <a:cubicBezTo>
                      <a:pt x="1090" y="1401"/>
                      <a:pt x="1401" y="1090"/>
                      <a:pt x="1401" y="705"/>
                    </a:cubicBezTo>
                    <a:cubicBezTo>
                      <a:pt x="1401" y="418"/>
                      <a:pt x="1227" y="172"/>
                      <a:pt x="977" y="66"/>
                    </a:cubicBezTo>
                    <a:lnTo>
                      <a:pt x="977" y="232"/>
                    </a:lnTo>
                    <a:cubicBezTo>
                      <a:pt x="1142" y="327"/>
                      <a:pt x="1252" y="502"/>
                      <a:pt x="1252" y="705"/>
                    </a:cubicBezTo>
                    <a:cubicBezTo>
                      <a:pt x="1252" y="1007"/>
                      <a:pt x="1008" y="1252"/>
                      <a:pt x="706" y="1252"/>
                    </a:cubicBezTo>
                    <a:cubicBezTo>
                      <a:pt x="404" y="1252"/>
                      <a:pt x="160" y="1007"/>
                      <a:pt x="160" y="705"/>
                    </a:cubicBezTo>
                    <a:cubicBezTo>
                      <a:pt x="160" y="582"/>
                      <a:pt x="201" y="470"/>
                      <a:pt x="270" y="378"/>
                    </a:cubicBezTo>
                    <a:lnTo>
                      <a:pt x="435" y="543"/>
                    </a:lnTo>
                    <a:lnTo>
                      <a:pt x="54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defRPr/>
                </a:pPr>
                <a:endParaRPr sz="90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나눔스퀘어"/>
                </a:endParaRPr>
              </a:p>
            </p:txBody>
          </p:sp>
        </p:grp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0C376D7D-45FF-45CE-A1CD-8548B186A399}"/>
                </a:ext>
              </a:extLst>
            </p:cNvPr>
            <p:cNvSpPr/>
            <p:nvPr/>
          </p:nvSpPr>
          <p:spPr>
            <a:xfrm>
              <a:off x="7407201" y="5499885"/>
              <a:ext cx="701749" cy="408610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846FC56B-F172-4E1C-92C5-11C73DBA8530}"/>
                </a:ext>
              </a:extLst>
            </p:cNvPr>
            <p:cNvGrpSpPr/>
            <p:nvPr/>
          </p:nvGrpSpPr>
          <p:grpSpPr>
            <a:xfrm>
              <a:off x="7474037" y="5558217"/>
              <a:ext cx="291946" cy="291946"/>
              <a:chOff x="2341852" y="5665611"/>
              <a:chExt cx="291946" cy="291946"/>
            </a:xfrm>
          </p:grpSpPr>
          <p:sp>
            <p:nvSpPr>
              <p:cNvPr id="41" name="Google Shape;539;p13">
                <a:extLst>
                  <a:ext uri="{FF2B5EF4-FFF2-40B4-BE49-F238E27FC236}">
                    <a16:creationId xmlns:a16="http://schemas.microsoft.com/office/drawing/2014/main" id="{DA40500F-AEB7-4900-878C-1E807655A5E8}"/>
                  </a:ext>
                </a:extLst>
              </p:cNvPr>
              <p:cNvSpPr/>
              <p:nvPr/>
            </p:nvSpPr>
            <p:spPr>
              <a:xfrm>
                <a:off x="2341852" y="5665611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algn="ctr">
                  <a:defRPr/>
                </a:pPr>
                <a:endParaRPr sz="900">
                  <a:solidFill>
                    <a:prstClr val="whit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sym typeface="Arial"/>
                </a:endParaRPr>
              </a:p>
            </p:txBody>
          </p:sp>
          <p:pic>
            <p:nvPicPr>
              <p:cNvPr id="42" name="그래픽 41">
                <a:extLst>
                  <a:ext uri="{FF2B5EF4-FFF2-40B4-BE49-F238E27FC236}">
                    <a16:creationId xmlns:a16="http://schemas.microsoft.com/office/drawing/2014/main" id="{6F02DF39-6B5D-444C-83FF-C7D3619368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399425" y="5749465"/>
                <a:ext cx="176800" cy="124238"/>
              </a:xfrm>
              <a:prstGeom prst="rect">
                <a:avLst/>
              </a:prstGeom>
            </p:spPr>
          </p:pic>
        </p:grp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85A32608-E8D7-4EB1-BD38-A06511F1F384}"/>
                </a:ext>
              </a:extLst>
            </p:cNvPr>
            <p:cNvSpPr/>
            <p:nvPr/>
          </p:nvSpPr>
          <p:spPr>
            <a:xfrm>
              <a:off x="8564482" y="5560455"/>
              <a:ext cx="288935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500" dirty="0">
                  <a:latin typeface="Pretendard" panose="02000503000000020004" pitchFamily="2" charset="-127"/>
                  <a:ea typeface="Pretendard" panose="02000503000000020004" pitchFamily="2" charset="-127"/>
                </a:rPr>
                <a:t>제출</a:t>
              </a:r>
            </a:p>
          </p:txBody>
        </p:sp>
      </p:grpSp>
      <p:sp>
        <p:nvSpPr>
          <p:cNvPr id="103" name="타원형 설명선 481">
            <a:extLst>
              <a:ext uri="{FF2B5EF4-FFF2-40B4-BE49-F238E27FC236}">
                <a16:creationId xmlns:a16="http://schemas.microsoft.com/office/drawing/2014/main" id="{3C367563-2DD4-48E2-9FEF-6CC310718CB6}"/>
              </a:ext>
            </a:extLst>
          </p:cNvPr>
          <p:cNvSpPr/>
          <p:nvPr/>
        </p:nvSpPr>
        <p:spPr>
          <a:xfrm>
            <a:off x="8456482" y="5386203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/>
                <a:cs typeface="Segoe UI"/>
              </a:rPr>
              <a:t>6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9055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9BCB76F-69CD-4425-9882-3972503AF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42" y="899001"/>
            <a:ext cx="4844932" cy="56382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AB0558-C2DD-400E-89AB-4A0FEF8810B2}"/>
              </a:ext>
            </a:extLst>
          </p:cNvPr>
          <p:cNvSpPr txBox="1"/>
          <p:nvPr/>
        </p:nvSpPr>
        <p:spPr>
          <a:xfrm>
            <a:off x="5327374" y="1103243"/>
            <a:ext cx="612250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끈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+ 1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- 1</a:t>
            </a:r>
          </a:p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의자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+ 1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- 1</a:t>
            </a:r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토끼풀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× 3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÷ 3</a:t>
            </a:r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밀가루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× 10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÷ 10</a:t>
            </a:r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꼭짓점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× 3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÷ 3</a:t>
            </a:r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자동차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× 4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÷ 4</a:t>
            </a:r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기차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× 240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÷ 240</a:t>
            </a:r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물통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× 12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÷  12</a:t>
            </a:r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도형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× 4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÷  4</a:t>
            </a:r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털실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× 60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÷ 60</a:t>
            </a:r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꽃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× 6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÷  6</a:t>
            </a:r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놀이기구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× 6 /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□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= </a:t>
            </a:r>
            <a:r>
              <a:rPr lang="ko-KR" altLang="en-US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△ </a:t>
            </a:r>
            <a:r>
              <a:rPr lang="en-US" altLang="ko-KR" sz="1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÷ 6</a:t>
            </a:r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120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61B11524-1FF8-4B9C-BC22-52C2E81EE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" y="273050"/>
            <a:ext cx="9999663" cy="306388"/>
          </a:xfrm>
        </p:spPr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1806855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727F00C-DB15-4C48-AEBA-86C906D46BEF}"/>
              </a:ext>
            </a:extLst>
          </p:cNvPr>
          <p:cNvSpPr/>
          <p:nvPr/>
        </p:nvSpPr>
        <p:spPr>
          <a:xfrm>
            <a:off x="40332" y="1834520"/>
            <a:ext cx="9006014" cy="4228722"/>
          </a:xfrm>
          <a:prstGeom prst="rect">
            <a:avLst/>
          </a:prstGeom>
          <a:solidFill>
            <a:srgbClr val="FFFBE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6C8E118-7423-5E42-792C-408577D7D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ko-KR" dirty="0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974CA063-FE91-D25E-39D3-A2682DDAC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2F100300-6D4D-6FC8-B54A-666D38C33D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16" name="Group 57">
            <a:extLst>
              <a:ext uri="{FF2B5EF4-FFF2-40B4-BE49-F238E27FC236}">
                <a16:creationId xmlns:a16="http://schemas.microsoft.com/office/drawing/2014/main" id="{305F1502-01C3-B7C5-FFAE-434D4E8EFD3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91994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81536"/>
                  </a:ext>
                </a:extLst>
              </a:tr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endParaRPr kumimoji="1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995203"/>
                  </a:ext>
                </a:extLst>
              </a:tr>
            </a:tbl>
          </a:graphicData>
        </a:graphic>
      </p:graphicFrame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CEE2F54F-97A1-42C7-B7A9-8A62B8774893}"/>
              </a:ext>
            </a:extLst>
          </p:cNvPr>
          <p:cNvSpPr txBox="1">
            <a:spLocks/>
          </p:cNvSpPr>
          <p:nvPr/>
        </p:nvSpPr>
        <p:spPr>
          <a:xfrm>
            <a:off x="3387932" y="794758"/>
            <a:ext cx="1296000" cy="155575"/>
          </a:xfrm>
          <a:prstGeom prst="rect">
            <a:avLst/>
          </a:prstGeom>
        </p:spPr>
        <p:txBody>
          <a:bodyPr lIns="36000" tIns="45720" rIns="36000" bIns="45720" anchor="t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ea typeface="Pretendard"/>
              </a:rPr>
              <a:t>교사/학생</a:t>
            </a:r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CA85820-CD3B-4C66-89CC-6939B970DBAE}"/>
              </a:ext>
            </a:extLst>
          </p:cNvPr>
          <p:cNvGrpSpPr/>
          <p:nvPr/>
        </p:nvGrpSpPr>
        <p:grpSpPr>
          <a:xfrm>
            <a:off x="3208463" y="4176444"/>
            <a:ext cx="2950938" cy="357737"/>
            <a:chOff x="3043297" y="4098081"/>
            <a:chExt cx="2950938" cy="357737"/>
          </a:xfrm>
        </p:grpSpPr>
        <p:sp>
          <p:nvSpPr>
            <p:cNvPr id="27" name="Google Shape;597;p53">
              <a:extLst>
                <a:ext uri="{FF2B5EF4-FFF2-40B4-BE49-F238E27FC236}">
                  <a16:creationId xmlns:a16="http://schemas.microsoft.com/office/drawing/2014/main" id="{EBBE723B-83C7-4B0F-A06A-D0F5515A984F}"/>
                </a:ext>
              </a:extLst>
            </p:cNvPr>
            <p:cNvSpPr txBox="1"/>
            <p:nvPr/>
          </p:nvSpPr>
          <p:spPr>
            <a:xfrm>
              <a:off x="3373628" y="4098081"/>
              <a:ext cx="2620607" cy="2854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모둠을 구성한 다음 </a:t>
              </a:r>
              <a:r>
                <a:rPr lang="ko-KR" altLang="en-US" sz="1100" u="sng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대표 기기</a:t>
              </a:r>
              <a:r>
                <a:rPr lang="ko-KR" altLang="en-US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로 활동해요</a:t>
              </a:r>
              <a:r>
                <a:rPr lang="en-US" altLang="ko-KR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!</a:t>
              </a:r>
              <a:endParaRPr sz="11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endParaRPr>
            </a:p>
          </p:txBody>
        </p:sp>
        <p:pic>
          <p:nvPicPr>
            <p:cNvPr id="3" name="그래픽 2" descr="태블릿">
              <a:extLst>
                <a:ext uri="{FF2B5EF4-FFF2-40B4-BE49-F238E27FC236}">
                  <a16:creationId xmlns:a16="http://schemas.microsoft.com/office/drawing/2014/main" id="{114C5D2B-C613-4000-BCC0-FDAE263C2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43297" y="4101483"/>
              <a:ext cx="354335" cy="354335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0D650EF-0D00-4F8C-97B1-EFA949A26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90" y="1834520"/>
            <a:ext cx="4168877" cy="1661652"/>
          </a:xfrm>
          <a:prstGeom prst="rect">
            <a:avLst/>
          </a:prstGeom>
        </p:spPr>
      </p:pic>
      <p:sp>
        <p:nvSpPr>
          <p:cNvPr id="24" name="Google Shape;597;p53">
            <a:extLst>
              <a:ext uri="{FF2B5EF4-FFF2-40B4-BE49-F238E27FC236}">
                <a16:creationId xmlns:a16="http://schemas.microsoft.com/office/drawing/2014/main" id="{661CCB8F-FE31-44D1-8768-761155A8DB2B}"/>
              </a:ext>
            </a:extLst>
          </p:cNvPr>
          <p:cNvSpPr txBox="1"/>
          <p:nvPr/>
        </p:nvSpPr>
        <p:spPr>
          <a:xfrm>
            <a:off x="1862401" y="3292254"/>
            <a:ext cx="5555494" cy="884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defRPr/>
            </a:pPr>
            <a:r>
              <a:rPr lang="en-US" altLang="ko-KR" sz="3600" err="1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자신만만</a:t>
            </a:r>
            <a:r>
              <a:rPr lang="en-US" altLang="ko-KR" sz="360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 </a:t>
            </a:r>
            <a:r>
              <a:rPr lang="en-US" altLang="ko-KR" sz="3600" err="1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대응</a:t>
            </a:r>
            <a:r>
              <a:rPr lang="en-US" altLang="ko-KR" sz="360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 </a:t>
            </a:r>
            <a:r>
              <a:rPr lang="en-US" altLang="ko-KR" sz="3600" err="1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관계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7040A37-1E5D-4740-A9D7-895689D00234}"/>
              </a:ext>
            </a:extLst>
          </p:cNvPr>
          <p:cNvSpPr/>
          <p:nvPr/>
        </p:nvSpPr>
        <p:spPr>
          <a:xfrm>
            <a:off x="2713430" y="4875371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인원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D7BF35E-D49D-406C-801C-0A5A67274438}"/>
              </a:ext>
            </a:extLst>
          </p:cNvPr>
          <p:cNvSpPr/>
          <p:nvPr/>
        </p:nvSpPr>
        <p:spPr>
          <a:xfrm>
            <a:off x="4569875" y="4875370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준비물</a:t>
            </a:r>
          </a:p>
        </p:txBody>
      </p:sp>
      <p:sp>
        <p:nvSpPr>
          <p:cNvPr id="30" name="Google Shape;597;p53">
            <a:extLst>
              <a:ext uri="{FF2B5EF4-FFF2-40B4-BE49-F238E27FC236}">
                <a16:creationId xmlns:a16="http://schemas.microsoft.com/office/drawing/2014/main" id="{5DEB90AA-450E-4123-A78C-7AC3F9889B86}"/>
              </a:ext>
            </a:extLst>
          </p:cNvPr>
          <p:cNvSpPr txBox="1"/>
          <p:nvPr/>
        </p:nvSpPr>
        <p:spPr>
          <a:xfrm>
            <a:off x="3639161" y="4811747"/>
            <a:ext cx="554922" cy="38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defRPr/>
            </a:pP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4명</a:t>
            </a:r>
            <a:endParaRPr sz="700" dirty="0">
              <a:solidFill>
                <a:prstClr val="black"/>
              </a:solidFill>
              <a:latin typeface="Pretendard" panose="02000503000000020004" pitchFamily="2" charset="-127"/>
              <a:ea typeface="Pretendard"/>
            </a:endParaRPr>
          </a:p>
        </p:txBody>
      </p:sp>
      <p:sp>
        <p:nvSpPr>
          <p:cNvPr id="31" name="Google Shape;597;p53">
            <a:extLst>
              <a:ext uri="{FF2B5EF4-FFF2-40B4-BE49-F238E27FC236}">
                <a16:creationId xmlns:a16="http://schemas.microsoft.com/office/drawing/2014/main" id="{96380BB5-D885-4A16-8E7F-AEC7A60E22CF}"/>
              </a:ext>
            </a:extLst>
          </p:cNvPr>
          <p:cNvSpPr txBox="1"/>
          <p:nvPr/>
        </p:nvSpPr>
        <p:spPr>
          <a:xfrm>
            <a:off x="5579773" y="4853418"/>
            <a:ext cx="1705589" cy="341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defRPr/>
            </a:pP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놀이 카드</a:t>
            </a: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, 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주사위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2797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Pretendard" panose="02000503000000020004" pitchFamily="2" charset="-127"/>
                  <a:ea typeface="Pretendard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한 명의 카드를 잘 섞어 뒤집어 쌓아 두고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가위바위보로 놀이 순서를 정합니다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712F081-0102-616A-74E1-E02FF54969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099" y="2746399"/>
            <a:ext cx="4605506" cy="259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14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36BC7A-D49C-4706-9E1D-5B93A374AEB4}"/>
              </a:ext>
            </a:extLst>
          </p:cNvPr>
          <p:cNvGrpSpPr/>
          <p:nvPr/>
        </p:nvGrpSpPr>
        <p:grpSpPr>
          <a:xfrm>
            <a:off x="1645031" y="2180208"/>
            <a:ext cx="7271984" cy="282545"/>
            <a:chOff x="588412" y="4007535"/>
            <a:chExt cx="7271984" cy="282545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6F37DFDB-4F04-4ECF-B531-C0B7A3545C40}"/>
                </a:ext>
              </a:extLst>
            </p:cNvPr>
            <p:cNvSpPr/>
            <p:nvPr/>
          </p:nvSpPr>
          <p:spPr>
            <a:xfrm>
              <a:off x="588412" y="4085494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000" dirty="0">
                  <a:latin typeface="Pretendard" panose="02000503000000020004" pitchFamily="2" charset="-127"/>
                  <a:ea typeface="Pretendard"/>
                </a:rPr>
                <a:t>2</a:t>
              </a:r>
            </a:p>
          </p:txBody>
        </p:sp>
        <p:sp>
          <p:nvSpPr>
            <p:cNvPr id="21" name="Google Shape;597;p53">
              <a:extLst>
                <a:ext uri="{FF2B5EF4-FFF2-40B4-BE49-F238E27FC236}">
                  <a16:creationId xmlns:a16="http://schemas.microsoft.com/office/drawing/2014/main" id="{38B7D6EF-D414-48E5-BA7A-83D447F2B03F}"/>
                </a:ext>
              </a:extLst>
            </p:cNvPr>
            <p:cNvSpPr txBox="1"/>
            <p:nvPr/>
          </p:nvSpPr>
          <p:spPr>
            <a:xfrm>
              <a:off x="776783" y="4007535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자신의 차례가 되면 쌓아 둔 카드 중 한 장을 뒤집어 </a:t>
              </a:r>
              <a:r>
                <a:rPr lang="ko-KR" altLang="en-US" sz="1050" dirty="0" err="1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내러놓습니다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3DE97161-33C7-461F-BC2E-3FAB7827415F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076010B8-B911-48B2-A6AD-9FCC36042FC4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CD67818B-0D9B-4D74-99D2-BDECD6E71C42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D4293DE-1830-48C0-8A20-ED996E4DDCC8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FB27A11D-705C-4DB0-AFFD-290F2095392F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E708327C-C7E3-4F55-8F12-63D837E90EDA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CBA0D9C1-0CFD-4591-8B49-8ADC81F52AD0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21483690-6EB5-498E-AA34-F359DC5C1F59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" name="텍스트 개체 틀 7">
            <a:extLst>
              <a:ext uri="{FF2B5EF4-FFF2-40B4-BE49-F238E27FC236}">
                <a16:creationId xmlns:a16="http://schemas.microsoft.com/office/drawing/2014/main" id="{FCD24E3A-C82D-4183-BC39-43C745BBA9D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AADCD8E-0C6F-8D73-355D-1D062641DD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662" y="2784030"/>
            <a:ext cx="4692671" cy="263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130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13380E75-B89D-46DA-9C17-511359EB3691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2D25EACD-9E06-4163-8FDA-DBA313C4A559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67DE20EB-B433-4E61-909B-1E0A1C9EFEAD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202EFF4-9664-4968-A916-53FAA916EFE7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C341A7F-94D9-4DDA-A9AF-DB7866E412CE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53726322-6274-45B2-BFBE-EE2106691B53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7A7B860-AFE0-48C6-8834-00BC184C3086}"/>
              </a:ext>
            </a:extLst>
          </p:cNvPr>
          <p:cNvGrpSpPr/>
          <p:nvPr/>
        </p:nvGrpSpPr>
        <p:grpSpPr>
          <a:xfrm>
            <a:off x="1645031" y="2186279"/>
            <a:ext cx="5476092" cy="282545"/>
            <a:chOff x="588412" y="4290080"/>
            <a:chExt cx="5476092" cy="28254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94F6E796-213B-4FC6-A0FB-1755A9377E3C}"/>
                </a:ext>
              </a:extLst>
            </p:cNvPr>
            <p:cNvSpPr/>
            <p:nvPr/>
          </p:nvSpPr>
          <p:spPr>
            <a:xfrm>
              <a:off x="588412" y="436803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latin typeface="Pretendard" panose="02000503000000020004" pitchFamily="2" charset="-127"/>
                  <a:ea typeface="Pretendard"/>
                </a:rPr>
                <a:t>3</a:t>
              </a:r>
              <a:endParaRPr lang="ko-KR" altLang="en-US" sz="1000" dirty="0">
                <a:latin typeface="Pretendard" panose="02000503000000020004" pitchFamily="2" charset="-127"/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3048351C-4AC2-4EBB-A797-C0237A29136E}"/>
                </a:ext>
              </a:extLst>
            </p:cNvPr>
            <p:cNvSpPr txBox="1"/>
            <p:nvPr/>
          </p:nvSpPr>
          <p:spPr>
            <a:xfrm>
              <a:off x="776783" y="4290080"/>
              <a:ext cx="5287721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뒤집어 내려놓은 카드를 보고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두 양 사이의 대응 관계를 기호로 사용하여 각자 식으로 나타냅니다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C39D069A-70C1-48E8-8F2A-3C840E1C92BC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D11C5E79-CEBE-4EE3-8768-431838AA5CFE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텍스트 개체 틀 7">
            <a:extLst>
              <a:ext uri="{FF2B5EF4-FFF2-40B4-BE49-F238E27FC236}">
                <a16:creationId xmlns:a16="http://schemas.microsoft.com/office/drawing/2014/main" id="{B90B7CE8-264E-4BBC-82F0-C5E2938E63CF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254CF48-D982-3E17-213D-528287ED79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5603" y="2828062"/>
            <a:ext cx="4579054" cy="255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61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54A53869-9B9B-4D8C-BFAD-51A1EF18EAF0}"/>
              </a:ext>
            </a:extLst>
          </p:cNvPr>
          <p:cNvGrpSpPr/>
          <p:nvPr/>
        </p:nvGrpSpPr>
        <p:grpSpPr>
          <a:xfrm>
            <a:off x="1645031" y="2186279"/>
            <a:ext cx="5252919" cy="399110"/>
            <a:chOff x="588412" y="4771852"/>
            <a:chExt cx="5252919" cy="399110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BEF343B6-677C-4FB1-8E3D-3B15FB26AD13}"/>
                </a:ext>
              </a:extLst>
            </p:cNvPr>
            <p:cNvSpPr/>
            <p:nvPr/>
          </p:nvSpPr>
          <p:spPr>
            <a:xfrm>
              <a:off x="588412" y="4849811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latin typeface="Pretendard" panose="02000503000000020004" pitchFamily="2" charset="-127"/>
                  <a:ea typeface="Pretendard"/>
                </a:rPr>
                <a:t>4</a:t>
              </a:r>
              <a:endParaRPr lang="ko-KR" altLang="en-US" sz="1000" dirty="0">
                <a:latin typeface="Pretendard" panose="02000503000000020004" pitchFamily="2" charset="-127"/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93FEBADF-E730-42FC-A4EC-ABE9571B0453}"/>
                </a:ext>
              </a:extLst>
            </p:cNvPr>
            <p:cNvSpPr txBox="1"/>
            <p:nvPr/>
          </p:nvSpPr>
          <p:spPr>
            <a:xfrm>
              <a:off x="776783" y="4771852"/>
              <a:ext cx="5064548" cy="399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식이 맞는지 모두 함께 확인하고 식이 맞은 사람은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1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점을 획득합니다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이때 해당 카드를 뒤집은 사람은 주사위를 던져 나온 눈의 수가 홀수이면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1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점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짝수이면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2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점을 추가로 획득합니다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19D95F37-87DD-4E2C-806D-FEE115535311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F3E03FF1-B209-461A-881E-80A2DB8EBC77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7A593B32-1CB5-4260-801F-FB16BC713129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31F1DAC-E6CD-4F06-83D5-12E6282FE365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BB68416A-98A6-4D6B-BB95-2AD4B1CA7268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4BC3BC5C-E70D-404E-BBDE-E23D653CA7C5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F078FC80-1D77-4415-84F8-309773E86EA3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6FF114F4-0C7B-47A2-8A8A-2135EC765B4B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텍스트 개체 틀 7">
            <a:extLst>
              <a:ext uri="{FF2B5EF4-FFF2-40B4-BE49-F238E27FC236}">
                <a16:creationId xmlns:a16="http://schemas.microsoft.com/office/drawing/2014/main" id="{29B6B28E-9871-402F-9957-C99573AA4A4B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6DA9F76-D0E9-3B7D-9889-37BB97B517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0827" y="2786194"/>
            <a:ext cx="4568452" cy="256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35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C8B3AAF9-DB0B-4E4C-91DD-18C707FFDFF1}"/>
              </a:ext>
            </a:extLst>
          </p:cNvPr>
          <p:cNvGrpSpPr/>
          <p:nvPr/>
        </p:nvGrpSpPr>
        <p:grpSpPr>
          <a:xfrm>
            <a:off x="1645031" y="2186279"/>
            <a:ext cx="5864025" cy="461343"/>
            <a:chOff x="588412" y="5070199"/>
            <a:chExt cx="5864025" cy="461343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0866217-4832-44DF-B7EA-65CC1462371E}"/>
                </a:ext>
              </a:extLst>
            </p:cNvPr>
            <p:cNvSpPr/>
            <p:nvPr/>
          </p:nvSpPr>
          <p:spPr>
            <a:xfrm>
              <a:off x="588412" y="5148158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latin typeface="Pretendard" panose="02000503000000020004" pitchFamily="2" charset="-127"/>
                  <a:ea typeface="Pretendard"/>
                </a:rPr>
                <a:t>5</a:t>
              </a:r>
              <a:endParaRPr lang="ko-KR" altLang="en-US" sz="1000" dirty="0">
                <a:latin typeface="Pretendard" panose="02000503000000020004" pitchFamily="2" charset="-127"/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59547E63-1C1F-4B66-AF98-92B9ED9B723B}"/>
                </a:ext>
              </a:extLst>
            </p:cNvPr>
            <p:cNvSpPr txBox="1"/>
            <p:nvPr/>
          </p:nvSpPr>
          <p:spPr>
            <a:xfrm>
              <a:off x="776783" y="5070199"/>
              <a:ext cx="5675654" cy="4613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획득한 점수를 표에 쓰고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사용한 카드는 한쪽에 모아 둡니다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91AC7D07-F4E0-42BA-93D4-87F9675B36E4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A84EE4E1-C26F-4676-A48F-1F1DC0C73EB2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5C2E7E47-9C7E-4FEA-9914-52B2C868754C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64233AC-4E61-4749-8FB7-CA04BFFFAB8A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F6A97E3-5715-4111-96B3-6A95419C471A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7" name="Chevron Right">
              <a:extLst>
                <a:ext uri="{FF2B5EF4-FFF2-40B4-BE49-F238E27FC236}">
                  <a16:creationId xmlns:a16="http://schemas.microsoft.com/office/drawing/2014/main" id="{7F0F994E-4E74-4246-B64D-053B31B36083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3" name="그래픽 2" descr="자녀">
            <a:extLst>
              <a:ext uri="{FF2B5EF4-FFF2-40B4-BE49-F238E27FC236}">
                <a16:creationId xmlns:a16="http://schemas.microsoft.com/office/drawing/2014/main" id="{D00E1CFE-759F-4953-AB82-943C567755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21123" y="5068779"/>
            <a:ext cx="457200" cy="457200"/>
          </a:xfrm>
          <a:prstGeom prst="rect">
            <a:avLst/>
          </a:prstGeom>
        </p:spPr>
      </p:pic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96E479FC-CE13-4788-8635-345E317BFE38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BE1805DE-55FF-4B4A-86FC-CF53E304E888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" name="텍스트 개체 틀 7">
            <a:extLst>
              <a:ext uri="{FF2B5EF4-FFF2-40B4-BE49-F238E27FC236}">
                <a16:creationId xmlns:a16="http://schemas.microsoft.com/office/drawing/2014/main" id="{FE5CC6E1-29C5-4249-BFEA-2E9461FEA95A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38DC91F-8947-7078-E48E-1395A24603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2723" y="2791634"/>
            <a:ext cx="4611220" cy="259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123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3CA83BE8-B4DD-4A2F-BAEE-685B53B5100B}"/>
              </a:ext>
            </a:extLst>
          </p:cNvPr>
          <p:cNvGrpSpPr/>
          <p:nvPr/>
        </p:nvGrpSpPr>
        <p:grpSpPr>
          <a:xfrm>
            <a:off x="1645031" y="2171808"/>
            <a:ext cx="5217408" cy="282545"/>
            <a:chOff x="588412" y="5507636"/>
            <a:chExt cx="5217408" cy="28254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530C5FA9-C2CE-4A8A-B71F-1CADD906705A}"/>
                </a:ext>
              </a:extLst>
            </p:cNvPr>
            <p:cNvSpPr/>
            <p:nvPr/>
          </p:nvSpPr>
          <p:spPr>
            <a:xfrm>
              <a:off x="588412" y="5585595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altLang="ko-KR" sz="1000" dirty="0">
                  <a:latin typeface="Pretendard" panose="02000503000000020004" pitchFamily="2" charset="-127"/>
                  <a:ea typeface="Pretendard"/>
                </a:rPr>
                <a:t>6</a:t>
              </a:r>
              <a:endParaRPr lang="ko-KR" altLang="en-US" sz="1000" dirty="0">
                <a:latin typeface="Pretendard" panose="02000503000000020004" pitchFamily="2" charset="-127"/>
                <a:ea typeface="Pretendard"/>
              </a:endParaRPr>
            </a:p>
          </p:txBody>
        </p:sp>
        <p:sp>
          <p:nvSpPr>
            <p:cNvPr id="34" name="Google Shape;597;p53">
              <a:extLst>
                <a:ext uri="{FF2B5EF4-FFF2-40B4-BE49-F238E27FC236}">
                  <a16:creationId xmlns:a16="http://schemas.microsoft.com/office/drawing/2014/main" id="{E167C75A-1DC9-4722-BA66-F7E5BBC1047F}"/>
                </a:ext>
              </a:extLst>
            </p:cNvPr>
            <p:cNvSpPr txBox="1"/>
            <p:nvPr/>
          </p:nvSpPr>
          <p:spPr>
            <a:xfrm>
              <a:off x="776783" y="5507636"/>
              <a:ext cx="5029037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남은 카드가 없을 때까지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2~3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의 순서대로 놀이를 반복합니다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획득한 점수의 합이 가장 높은 사람이 이깁니다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  <a:solidFill>
            <a:schemeClr val="bg1">
              <a:lumMod val="85000"/>
            </a:schemeClr>
          </a:solidFill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28D42436-045F-4CF6-9DD8-6795DC6EE9DC}"/>
              </a:ext>
            </a:extLst>
          </p:cNvPr>
          <p:cNvGrpSpPr/>
          <p:nvPr/>
        </p:nvGrpSpPr>
        <p:grpSpPr>
          <a:xfrm>
            <a:off x="424060" y="3598877"/>
            <a:ext cx="143221" cy="322246"/>
            <a:chOff x="424060" y="3598877"/>
            <a:chExt cx="143221" cy="322246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7190A71-2553-4AF6-BEAD-2F61CB74D65D}"/>
                </a:ext>
              </a:extLst>
            </p:cNvPr>
            <p:cNvSpPr/>
            <p:nvPr/>
          </p:nvSpPr>
          <p:spPr>
            <a:xfrm>
              <a:off x="424060" y="3598877"/>
              <a:ext cx="143221" cy="3222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24" name="Chevron Right">
              <a:extLst>
                <a:ext uri="{FF2B5EF4-FFF2-40B4-BE49-F238E27FC236}">
                  <a16:creationId xmlns:a16="http://schemas.microsoft.com/office/drawing/2014/main" id="{F9705D44-62EA-4649-AD5E-AF294FA876A1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459158" y="3700324"/>
              <a:ext cx="53122" cy="96681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0B76B9AC-93AC-41AB-B15E-9F0C94EFBDB8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89EC2E8A-6EC7-4B66-8DA0-BBD5D7A8E231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" name="텍스트 개체 틀 7">
            <a:extLst>
              <a:ext uri="{FF2B5EF4-FFF2-40B4-BE49-F238E27FC236}">
                <a16:creationId xmlns:a16="http://schemas.microsoft.com/office/drawing/2014/main" id="{BEB534A4-9973-408B-BD38-4F2DBF500666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1D740DA-5C72-073F-27DC-C485FC4B55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680" y="2781068"/>
            <a:ext cx="4630746" cy="258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909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_5-1-3_놀이를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자신만만 대응 관계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310284" cy="159798"/>
            <a:chOff x="4482939" y="5756108"/>
            <a:chExt cx="1310284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8BE7BF9-F447-48C6-BE3A-4C79F39EAC10}"/>
                </a:ext>
              </a:extLst>
            </p:cNvPr>
            <p:cNvSpPr/>
            <p:nvPr/>
          </p:nvSpPr>
          <p:spPr>
            <a:xfrm>
              <a:off x="540380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FA1F076-ED6C-48E4-A794-CDBCE6464E37}"/>
                </a:ext>
              </a:extLst>
            </p:cNvPr>
            <p:cNvSpPr/>
            <p:nvPr/>
          </p:nvSpPr>
          <p:spPr>
            <a:xfrm>
              <a:off x="5633425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Pretendard" panose="02000503000000020004" pitchFamily="2" charset="-127"/>
                  <a:ea typeface="Pretendard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한 명의 카드를 잘 섞어 뒤집어 쌓아 두고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가위바위보로 놀이 순서를 정합니다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/>
              <a:t>학생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B1D4070A-B73F-4A03-BA23-5B25916B84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5173420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BE742784-DD37-6A8D-78FB-049CC3D93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099" y="2746399"/>
            <a:ext cx="4605506" cy="259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08204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기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[수학익힘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보노보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_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1_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2_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F196059CBABD3499F95AA520E706573" ma:contentTypeVersion="4" ma:contentTypeDescription="새 문서를 만듭니다." ma:contentTypeScope="" ma:versionID="fd81022edc5bc328384b3b48375223df">
  <xsd:schema xmlns:xsd="http://www.w3.org/2001/XMLSchema" xmlns:xs="http://www.w3.org/2001/XMLSchema" xmlns:p="http://schemas.microsoft.com/office/2006/metadata/properties" xmlns:ns2="235888f1-2b65-49e2-853a-170a418c35e1" targetNamespace="http://schemas.microsoft.com/office/2006/metadata/properties" ma:root="true" ma:fieldsID="98882f567d06da46ccf0db440a641ad3" ns2:_="">
    <xsd:import namespace="235888f1-2b65-49e2-853a-170a418c35e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5888f1-2b65-49e2-853a-170a418c3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6F3DA95-C273-48A1-AE03-2BC026E1F8BA}"/>
</file>

<file path=customXml/itemProps2.xml><?xml version="1.0" encoding="utf-8"?>
<ds:datastoreItem xmlns:ds="http://schemas.openxmlformats.org/officeDocument/2006/customXml" ds:itemID="{29B800EF-8879-45C7-B6ED-80EB29E79729}"/>
</file>

<file path=customXml/itemProps3.xml><?xml version="1.0" encoding="utf-8"?>
<ds:datastoreItem xmlns:ds="http://schemas.openxmlformats.org/officeDocument/2006/customXml" ds:itemID="{E3619B5B-BA73-4A36-86D6-A488EB818DDF}"/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1145</Words>
  <Application>Microsoft Office PowerPoint</Application>
  <PresentationFormat>와이드스크린</PresentationFormat>
  <Paragraphs>270</Paragraphs>
  <Slides>17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9</vt:i4>
      </vt:variant>
      <vt:variant>
        <vt:lpstr>슬라이드 제목</vt:lpstr>
      </vt:variant>
      <vt:variant>
        <vt:i4>17</vt:i4>
      </vt:variant>
    </vt:vector>
  </HeadingPairs>
  <TitlesOfParts>
    <vt:vector size="29" baseType="lpstr">
      <vt:lpstr>Pretendard</vt:lpstr>
      <vt:lpstr>Arial</vt:lpstr>
      <vt:lpstr>Segoe UI</vt:lpstr>
      <vt:lpstr>표지</vt:lpstr>
      <vt:lpstr>기본</vt:lpstr>
      <vt:lpstr>[수학]화면 템플릿</vt:lpstr>
      <vt:lpstr>[수학익힘]화면 템플릿</vt:lpstr>
      <vt:lpstr>[팝업]템플릿</vt:lpstr>
      <vt:lpstr>보노보노</vt:lpstr>
      <vt:lpstr>1_[팝업]템플릿</vt:lpstr>
      <vt:lpstr>1_[수학]화면 템플릿</vt:lpstr>
      <vt:lpstr>2_[팝업]템플릿</vt:lpstr>
      <vt:lpstr>PowerPoint 프레젠테이션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  <vt:lpstr>수학_5-1-3_놀이를 더하다_자신만만 대응 관계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Leo Jeonghyeon Lee</dc:creator>
  <cp:lastModifiedBy>Selena Yejin Sung</cp:lastModifiedBy>
  <cp:revision>22</cp:revision>
  <cp:lastPrinted>2025-03-06T02:13:42Z</cp:lastPrinted>
  <dcterms:created xsi:type="dcterms:W3CDTF">2023-03-03T09:21:43Z</dcterms:created>
  <dcterms:modified xsi:type="dcterms:W3CDTF">2025-03-13T00:45:44Z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0x0101003F196059CBABD3499F95AA520E706573</vt:lpwstr>
  </property>
</Properties>
</file>

<file path=docProps/thumbnail.jpeg>
</file>